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3" r:id="rId13"/>
    <p:sldId id="274" r:id="rId14"/>
    <p:sldId id="264" r:id="rId15"/>
    <p:sldId id="265" r:id="rId16"/>
    <p:sldId id="266" r:id="rId17"/>
    <p:sldId id="267" r:id="rId18"/>
    <p:sldId id="275" r:id="rId19"/>
    <p:sldId id="276" r:id="rId20"/>
    <p:sldId id="268" r:id="rId21"/>
    <p:sldId id="269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44"/>
    <a:srgbClr val="96B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697"/>
  </p:normalViewPr>
  <p:slideViewPr>
    <p:cSldViewPr snapToGrid="0">
      <p:cViewPr varScale="1">
        <p:scale>
          <a:sx n="103" d="100"/>
          <a:sy n="103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Spinozzi" userId="S::jspinozzi@160over90.com::401cfe53-a09c-4c87-80e3-9b3cc99435e7" providerId="AD" clId="Web-{91E2BAC2-DA53-B28B-EF10-3D790545CF41}"/>
    <pc:docChg chg="modSld">
      <pc:chgData name="Justin Spinozzi" userId="S::jspinozzi@160over90.com::401cfe53-a09c-4c87-80e3-9b3cc99435e7" providerId="AD" clId="Web-{91E2BAC2-DA53-B28B-EF10-3D790545CF41}" dt="2025-10-22T15:44:10.190" v="37" actId="20577"/>
      <pc:docMkLst>
        <pc:docMk/>
      </pc:docMkLst>
    </pc:docChg>
  </pc:docChgLst>
  <pc:docChgLst>
    <pc:chgData name="Justin Spinozzi" userId="S::jspinozzi@160over90.com::401cfe53-a09c-4c87-80e3-9b3cc99435e7" providerId="AD" clId="Web-{D7454A16-6FD0-BBD5-EF31-1DE223AFD413}"/>
    <pc:docChg chg="modSld">
      <pc:chgData name="Justin Spinozzi" userId="S::jspinozzi@160over90.com::401cfe53-a09c-4c87-80e3-9b3cc99435e7" providerId="AD" clId="Web-{D7454A16-6FD0-BBD5-EF31-1DE223AFD413}" dt="2025-10-22T15:47:24.182" v="11"/>
      <pc:docMkLst>
        <pc:docMk/>
      </pc:docMkLst>
    </pc:docChg>
  </pc:docChgLst>
  <pc:docChgLst>
    <pc:chgData name="Justin Spinozzi" userId="401cfe53-a09c-4c87-80e3-9b3cc99435e7" providerId="ADAL" clId="{95ADC360-CE0B-5D8F-A818-9C6BC89BF940}"/>
    <pc:docChg chg="undo redo custSel addSld delSld modSld sldOrd modMainMaster addSection delSection">
      <pc:chgData name="Justin Spinozzi" userId="401cfe53-a09c-4c87-80e3-9b3cc99435e7" providerId="ADAL" clId="{95ADC360-CE0B-5D8F-A818-9C6BC89BF940}" dt="2025-10-24T17:09:13.944" v="3631" actId="680"/>
      <pc:docMkLst>
        <pc:docMk/>
      </pc:docMkLst>
      <pc:sldChg chg="modSp new mod">
        <pc:chgData name="Justin Spinozzi" userId="401cfe53-a09c-4c87-80e3-9b3cc99435e7" providerId="ADAL" clId="{95ADC360-CE0B-5D8F-A818-9C6BC89BF940}" dt="2025-10-24T16:11:02.087" v="3517" actId="2711"/>
        <pc:sldMkLst>
          <pc:docMk/>
          <pc:sldMk cId="683654441" sldId="256"/>
        </pc:sldMkLst>
        <pc:spChg chg="mod">
          <ac:chgData name="Justin Spinozzi" userId="401cfe53-a09c-4c87-80e3-9b3cc99435e7" providerId="ADAL" clId="{95ADC360-CE0B-5D8F-A818-9C6BC89BF940}" dt="2025-10-24T13:49:22.946" v="2622" actId="20577"/>
          <ac:spMkLst>
            <pc:docMk/>
            <pc:sldMk cId="683654441" sldId="256"/>
            <ac:spMk id="2" creationId="{710908FD-7AF4-ACBF-02E6-18083138CF32}"/>
          </ac:spMkLst>
        </pc:spChg>
        <pc:spChg chg="mod">
          <ac:chgData name="Justin Spinozzi" userId="401cfe53-a09c-4c87-80e3-9b3cc99435e7" providerId="ADAL" clId="{95ADC360-CE0B-5D8F-A818-9C6BC89BF940}" dt="2025-10-24T13:49:28.318" v="2638" actId="20577"/>
          <ac:spMkLst>
            <pc:docMk/>
            <pc:sldMk cId="683654441" sldId="256"/>
            <ac:spMk id="3" creationId="{753AF2F9-3735-8216-1175-D48D0C18EAD1}"/>
          </ac:spMkLst>
        </pc:spChg>
        <pc:spChg chg="mod">
          <ac:chgData name="Justin Spinozzi" userId="401cfe53-a09c-4c87-80e3-9b3cc99435e7" providerId="ADAL" clId="{95ADC360-CE0B-5D8F-A818-9C6BC89BF940}" dt="2025-10-24T16:11:02.087" v="3517" actId="2711"/>
          <ac:spMkLst>
            <pc:docMk/>
            <pc:sldMk cId="683654441" sldId="256"/>
            <ac:spMk id="4" creationId="{81D76A95-CEC1-F808-8F09-A4BE46488298}"/>
          </ac:spMkLst>
        </pc:spChg>
      </pc:sldChg>
      <pc:sldChg chg="modSp new mod">
        <pc:chgData name="Justin Spinozzi" userId="401cfe53-a09c-4c87-80e3-9b3cc99435e7" providerId="ADAL" clId="{95ADC360-CE0B-5D8F-A818-9C6BC89BF940}" dt="2025-10-24T13:50:35.327" v="2708" actId="1076"/>
        <pc:sldMkLst>
          <pc:docMk/>
          <pc:sldMk cId="3511439471" sldId="257"/>
        </pc:sldMkLst>
        <pc:spChg chg="mod">
          <ac:chgData name="Justin Spinozzi" userId="401cfe53-a09c-4c87-80e3-9b3cc99435e7" providerId="ADAL" clId="{95ADC360-CE0B-5D8F-A818-9C6BC89BF940}" dt="2025-10-24T13:50:35.327" v="2708" actId="1076"/>
          <ac:spMkLst>
            <pc:docMk/>
            <pc:sldMk cId="3511439471" sldId="257"/>
            <ac:spMk id="2" creationId="{773308C7-7FDB-7E51-FFE8-D963E040641C}"/>
          </ac:spMkLst>
        </pc:spChg>
        <pc:spChg chg="mod">
          <ac:chgData name="Justin Spinozzi" userId="401cfe53-a09c-4c87-80e3-9b3cc99435e7" providerId="ADAL" clId="{95ADC360-CE0B-5D8F-A818-9C6BC89BF940}" dt="2025-10-24T13:50:35.327" v="2708" actId="1076"/>
          <ac:spMkLst>
            <pc:docMk/>
            <pc:sldMk cId="3511439471" sldId="257"/>
            <ac:spMk id="3" creationId="{46C870B8-03E1-481B-2D5D-CFD9CC055AF3}"/>
          </ac:spMkLst>
        </pc:spChg>
      </pc:sldChg>
      <pc:sldChg chg="modSp new mod">
        <pc:chgData name="Justin Spinozzi" userId="401cfe53-a09c-4c87-80e3-9b3cc99435e7" providerId="ADAL" clId="{95ADC360-CE0B-5D8F-A818-9C6BC89BF940}" dt="2025-10-24T13:51:11.671" v="2752" actId="20577"/>
        <pc:sldMkLst>
          <pc:docMk/>
          <pc:sldMk cId="1579308820" sldId="258"/>
        </pc:sldMkLst>
        <pc:spChg chg="mod">
          <ac:chgData name="Justin Spinozzi" userId="401cfe53-a09c-4c87-80e3-9b3cc99435e7" providerId="ADAL" clId="{95ADC360-CE0B-5D8F-A818-9C6BC89BF940}" dt="2025-10-24T13:51:11.671" v="2752" actId="20577"/>
          <ac:spMkLst>
            <pc:docMk/>
            <pc:sldMk cId="1579308820" sldId="258"/>
            <ac:spMk id="2" creationId="{79C44E21-59BD-8E66-1719-7B4F84127E8C}"/>
          </ac:spMkLst>
        </pc:spChg>
        <pc:spChg chg="mod">
          <ac:chgData name="Justin Spinozzi" userId="401cfe53-a09c-4c87-80e3-9b3cc99435e7" providerId="ADAL" clId="{95ADC360-CE0B-5D8F-A818-9C6BC89BF940}" dt="2025-10-24T13:50:57.820" v="2711" actId="20577"/>
          <ac:spMkLst>
            <pc:docMk/>
            <pc:sldMk cId="1579308820" sldId="258"/>
            <ac:spMk id="3" creationId="{FB4CF95B-F9EC-B124-BF84-030E47445CB7}"/>
          </ac:spMkLst>
        </pc:spChg>
      </pc:sldChg>
      <pc:sldChg chg="addSp delSp modSp new mod modClrScheme chgLayout">
        <pc:chgData name="Justin Spinozzi" userId="401cfe53-a09c-4c87-80e3-9b3cc99435e7" providerId="ADAL" clId="{95ADC360-CE0B-5D8F-A818-9C6BC89BF940}" dt="2025-10-24T13:51:18.725" v="2769" actId="20577"/>
        <pc:sldMkLst>
          <pc:docMk/>
          <pc:sldMk cId="775520166" sldId="259"/>
        </pc:sldMkLst>
        <pc:spChg chg="add del mod ord">
          <ac:chgData name="Justin Spinozzi" userId="401cfe53-a09c-4c87-80e3-9b3cc99435e7" providerId="ADAL" clId="{95ADC360-CE0B-5D8F-A818-9C6BC89BF940}" dt="2025-10-24T13:51:16.769" v="2767" actId="20577"/>
          <ac:spMkLst>
            <pc:docMk/>
            <pc:sldMk cId="775520166" sldId="259"/>
            <ac:spMk id="4" creationId="{4BEC7B31-83B6-7EFD-BECB-D796E37CFB5B}"/>
          </ac:spMkLst>
        </pc:spChg>
        <pc:spChg chg="add del mod ord">
          <ac:chgData name="Justin Spinozzi" userId="401cfe53-a09c-4c87-80e3-9b3cc99435e7" providerId="ADAL" clId="{95ADC360-CE0B-5D8F-A818-9C6BC89BF940}" dt="2025-10-24T13:51:18.725" v="2769" actId="20577"/>
          <ac:spMkLst>
            <pc:docMk/>
            <pc:sldMk cId="775520166" sldId="259"/>
            <ac:spMk id="5" creationId="{1BF3D9CF-27F2-E445-D0D5-3558CDC1B002}"/>
          </ac:spMkLst>
        </pc:spChg>
      </pc:sldChg>
      <pc:sldChg chg="modSp new mod">
        <pc:chgData name="Justin Spinozzi" userId="401cfe53-a09c-4c87-80e3-9b3cc99435e7" providerId="ADAL" clId="{95ADC360-CE0B-5D8F-A818-9C6BC89BF940}" dt="2025-10-24T13:51:27.459" v="2786" actId="20577"/>
        <pc:sldMkLst>
          <pc:docMk/>
          <pc:sldMk cId="2636876790" sldId="260"/>
        </pc:sldMkLst>
        <pc:spChg chg="mod">
          <ac:chgData name="Justin Spinozzi" userId="401cfe53-a09c-4c87-80e3-9b3cc99435e7" providerId="ADAL" clId="{95ADC360-CE0B-5D8F-A818-9C6BC89BF940}" dt="2025-10-24T13:51:24.608" v="2784" actId="20577"/>
          <ac:spMkLst>
            <pc:docMk/>
            <pc:sldMk cId="2636876790" sldId="260"/>
            <ac:spMk id="2" creationId="{B2040C22-4388-F5BD-4109-E15B957CA7A5}"/>
          </ac:spMkLst>
        </pc:spChg>
        <pc:spChg chg="mod">
          <ac:chgData name="Justin Spinozzi" userId="401cfe53-a09c-4c87-80e3-9b3cc99435e7" providerId="ADAL" clId="{95ADC360-CE0B-5D8F-A818-9C6BC89BF940}" dt="2025-10-24T13:51:27.459" v="2786" actId="20577"/>
          <ac:spMkLst>
            <pc:docMk/>
            <pc:sldMk cId="2636876790" sldId="260"/>
            <ac:spMk id="3" creationId="{6700D4B1-D726-B181-16CF-A17CC0097765}"/>
          </ac:spMkLst>
        </pc:spChg>
      </pc:sldChg>
      <pc:sldChg chg="modSp new mod">
        <pc:chgData name="Justin Spinozzi" userId="401cfe53-a09c-4c87-80e3-9b3cc99435e7" providerId="ADAL" clId="{95ADC360-CE0B-5D8F-A818-9C6BC89BF940}" dt="2025-10-24T13:51:34.033" v="2803" actId="20577"/>
        <pc:sldMkLst>
          <pc:docMk/>
          <pc:sldMk cId="679948534" sldId="261"/>
        </pc:sldMkLst>
        <pc:spChg chg="mod">
          <ac:chgData name="Justin Spinozzi" userId="401cfe53-a09c-4c87-80e3-9b3cc99435e7" providerId="ADAL" clId="{95ADC360-CE0B-5D8F-A818-9C6BC89BF940}" dt="2025-10-24T13:51:32.560" v="2801" actId="20577"/>
          <ac:spMkLst>
            <pc:docMk/>
            <pc:sldMk cId="679948534" sldId="261"/>
            <ac:spMk id="2" creationId="{63104AF8-4380-7FCF-0B5E-79A538F5DC48}"/>
          </ac:spMkLst>
        </pc:spChg>
        <pc:spChg chg="mod">
          <ac:chgData name="Justin Spinozzi" userId="401cfe53-a09c-4c87-80e3-9b3cc99435e7" providerId="ADAL" clId="{95ADC360-CE0B-5D8F-A818-9C6BC89BF940}" dt="2025-10-24T13:51:34.033" v="2803" actId="20577"/>
          <ac:spMkLst>
            <pc:docMk/>
            <pc:sldMk cId="679948534" sldId="261"/>
            <ac:spMk id="3" creationId="{F5144922-41A1-D4EB-8998-BA15D1F9BF0C}"/>
          </ac:spMkLst>
        </pc:spChg>
      </pc:sldChg>
      <pc:sldChg chg="modSp new mod">
        <pc:chgData name="Justin Spinozzi" userId="401cfe53-a09c-4c87-80e3-9b3cc99435e7" providerId="ADAL" clId="{95ADC360-CE0B-5D8F-A818-9C6BC89BF940}" dt="2025-10-24T16:19:07.969" v="3575" actId="27636"/>
        <pc:sldMkLst>
          <pc:docMk/>
          <pc:sldMk cId="3821255330" sldId="262"/>
        </pc:sldMkLst>
        <pc:spChg chg="mod">
          <ac:chgData name="Justin Spinozzi" userId="401cfe53-a09c-4c87-80e3-9b3cc99435e7" providerId="ADAL" clId="{95ADC360-CE0B-5D8F-A818-9C6BC89BF940}" dt="2025-10-24T13:53:23.519" v="2934" actId="179"/>
          <ac:spMkLst>
            <pc:docMk/>
            <pc:sldMk cId="3821255330" sldId="262"/>
            <ac:spMk id="2" creationId="{CB1EDA84-251C-D365-B11F-96D14EB49C34}"/>
          </ac:spMkLst>
        </pc:spChg>
        <pc:spChg chg="mod">
          <ac:chgData name="Justin Spinozzi" userId="401cfe53-a09c-4c87-80e3-9b3cc99435e7" providerId="ADAL" clId="{95ADC360-CE0B-5D8F-A818-9C6BC89BF940}" dt="2025-10-24T13:51:55.014" v="2836" actId="20577"/>
          <ac:spMkLst>
            <pc:docMk/>
            <pc:sldMk cId="3821255330" sldId="262"/>
            <ac:spMk id="3" creationId="{54A625DA-EF2A-BD51-BACA-8438A6B5ACFB}"/>
          </ac:spMkLst>
        </pc:spChg>
        <pc:spChg chg="mod">
          <ac:chgData name="Justin Spinozzi" userId="401cfe53-a09c-4c87-80e3-9b3cc99435e7" providerId="ADAL" clId="{95ADC360-CE0B-5D8F-A818-9C6BC89BF940}" dt="2025-10-24T13:52:03.679" v="2862" actId="20577"/>
          <ac:spMkLst>
            <pc:docMk/>
            <pc:sldMk cId="3821255330" sldId="262"/>
            <ac:spMk id="4" creationId="{90CA1DE7-12B0-B88F-7407-86C31E5EDFA0}"/>
          </ac:spMkLst>
        </pc:spChg>
        <pc:spChg chg="mod">
          <ac:chgData name="Justin Spinozzi" userId="401cfe53-a09c-4c87-80e3-9b3cc99435e7" providerId="ADAL" clId="{95ADC360-CE0B-5D8F-A818-9C6BC89BF940}" dt="2025-10-24T13:52:12.993" v="2884" actId="20577"/>
          <ac:spMkLst>
            <pc:docMk/>
            <pc:sldMk cId="3821255330" sldId="262"/>
            <ac:spMk id="5" creationId="{3DA6AB75-D588-39F8-19F3-32DACFD5B2EB}"/>
          </ac:spMkLst>
        </pc:spChg>
        <pc:spChg chg="mod">
          <ac:chgData name="Justin Spinozzi" userId="401cfe53-a09c-4c87-80e3-9b3cc99435e7" providerId="ADAL" clId="{95ADC360-CE0B-5D8F-A818-9C6BC89BF940}" dt="2025-10-24T13:52:18.250" v="2902" actId="20577"/>
          <ac:spMkLst>
            <pc:docMk/>
            <pc:sldMk cId="3821255330" sldId="262"/>
            <ac:spMk id="6" creationId="{41165E20-FE76-7659-7699-51B55A6AA82A}"/>
          </ac:spMkLst>
        </pc:spChg>
        <pc:spChg chg="mod">
          <ac:chgData name="Justin Spinozzi" userId="401cfe53-a09c-4c87-80e3-9b3cc99435e7" providerId="ADAL" clId="{95ADC360-CE0B-5D8F-A818-9C6BC89BF940}" dt="2025-10-24T13:52:25.584" v="2924" actId="20577"/>
          <ac:spMkLst>
            <pc:docMk/>
            <pc:sldMk cId="3821255330" sldId="262"/>
            <ac:spMk id="7" creationId="{65B5EEA9-D194-19F4-3A20-285DA3BED02E}"/>
          </ac:spMkLst>
        </pc:spChg>
        <pc:spChg chg="mod">
          <ac:chgData name="Justin Spinozzi" userId="401cfe53-a09c-4c87-80e3-9b3cc99435e7" providerId="ADAL" clId="{95ADC360-CE0B-5D8F-A818-9C6BC89BF940}" dt="2025-10-24T16:19:07.969" v="3575" actId="27636"/>
          <ac:spMkLst>
            <pc:docMk/>
            <pc:sldMk cId="3821255330" sldId="262"/>
            <ac:spMk id="8" creationId="{A7934626-9320-852A-2BA6-35FB3FE6A67F}"/>
          </ac:spMkLst>
        </pc:spChg>
      </pc:sldChg>
      <pc:sldChg chg="addSp delSp modSp new mod modClrScheme chgLayout">
        <pc:chgData name="Justin Spinozzi" userId="401cfe53-a09c-4c87-80e3-9b3cc99435e7" providerId="ADAL" clId="{95ADC360-CE0B-5D8F-A818-9C6BC89BF940}" dt="2025-10-24T16:18:55.222" v="3570" actId="27636"/>
        <pc:sldMkLst>
          <pc:docMk/>
          <pc:sldMk cId="3667211496" sldId="263"/>
        </pc:sldMkLst>
        <pc:spChg chg="mod ord">
          <ac:chgData name="Justin Spinozzi" userId="401cfe53-a09c-4c87-80e3-9b3cc99435e7" providerId="ADAL" clId="{95ADC360-CE0B-5D8F-A818-9C6BC89BF940}" dt="2025-10-24T16:02:27.461" v="3433" actId="700"/>
          <ac:spMkLst>
            <pc:docMk/>
            <pc:sldMk cId="3667211496" sldId="263"/>
            <ac:spMk id="2" creationId="{835BB062-88E0-26CE-3EEF-94AC6841B428}"/>
          </ac:spMkLst>
        </pc:spChg>
        <pc:spChg chg="mod ord">
          <ac:chgData name="Justin Spinozzi" userId="401cfe53-a09c-4c87-80e3-9b3cc99435e7" providerId="ADAL" clId="{95ADC360-CE0B-5D8F-A818-9C6BC89BF940}" dt="2025-10-24T16:02:27.461" v="3433" actId="700"/>
          <ac:spMkLst>
            <pc:docMk/>
            <pc:sldMk cId="3667211496" sldId="263"/>
            <ac:spMk id="3" creationId="{9E07B7E4-FDFB-5EFD-424D-A3002892BD4D}"/>
          </ac:spMkLst>
        </pc:spChg>
        <pc:spChg chg="mod ord">
          <ac:chgData name="Justin Spinozzi" userId="401cfe53-a09c-4c87-80e3-9b3cc99435e7" providerId="ADAL" clId="{95ADC360-CE0B-5D8F-A818-9C6BC89BF940}" dt="2025-10-24T16:02:27.461" v="3433" actId="700"/>
          <ac:spMkLst>
            <pc:docMk/>
            <pc:sldMk cId="3667211496" sldId="263"/>
            <ac:spMk id="4" creationId="{F0925770-41E3-1E2E-9151-41DFAFA7E848}"/>
          </ac:spMkLst>
        </pc:spChg>
        <pc:spChg chg="mod ord">
          <ac:chgData name="Justin Spinozzi" userId="401cfe53-a09c-4c87-80e3-9b3cc99435e7" providerId="ADAL" clId="{95ADC360-CE0B-5D8F-A818-9C6BC89BF940}" dt="2025-10-24T16:02:27.461" v="3433" actId="700"/>
          <ac:spMkLst>
            <pc:docMk/>
            <pc:sldMk cId="3667211496" sldId="263"/>
            <ac:spMk id="5" creationId="{07CE564F-64BA-A87B-EDB4-03B7C29B3656}"/>
          </ac:spMkLst>
        </pc:spChg>
        <pc:spChg chg="mod ord">
          <ac:chgData name="Justin Spinozzi" userId="401cfe53-a09c-4c87-80e3-9b3cc99435e7" providerId="ADAL" clId="{95ADC360-CE0B-5D8F-A818-9C6BC89BF940}" dt="2025-10-24T16:02:27.461" v="3433" actId="700"/>
          <ac:spMkLst>
            <pc:docMk/>
            <pc:sldMk cId="3667211496" sldId="263"/>
            <ac:spMk id="6" creationId="{0F154C79-042C-8EAF-552B-C122535D5620}"/>
          </ac:spMkLst>
        </pc:spChg>
        <pc:spChg chg="mod ord">
          <ac:chgData name="Justin Spinozzi" userId="401cfe53-a09c-4c87-80e3-9b3cc99435e7" providerId="ADAL" clId="{95ADC360-CE0B-5D8F-A818-9C6BC89BF940}" dt="2025-10-24T16:02:27.461" v="3433" actId="700"/>
          <ac:spMkLst>
            <pc:docMk/>
            <pc:sldMk cId="3667211496" sldId="263"/>
            <ac:spMk id="7" creationId="{75ED5A76-F4FB-AEAC-DC48-198C0CF8A5ED}"/>
          </ac:spMkLst>
        </pc:spChg>
        <pc:spChg chg="add del mod">
          <ac:chgData name="Justin Spinozzi" userId="401cfe53-a09c-4c87-80e3-9b3cc99435e7" providerId="ADAL" clId="{95ADC360-CE0B-5D8F-A818-9C6BC89BF940}" dt="2025-10-24T16:18:55.222" v="3570" actId="27636"/>
          <ac:spMkLst>
            <pc:docMk/>
            <pc:sldMk cId="3667211496" sldId="263"/>
            <ac:spMk id="8" creationId="{5426DA92-DB51-65CF-0B5D-E83A6AD8CB4F}"/>
          </ac:spMkLst>
        </pc:spChg>
      </pc:sldChg>
      <pc:sldChg chg="modSp new mod">
        <pc:chgData name="Justin Spinozzi" userId="401cfe53-a09c-4c87-80e3-9b3cc99435e7" providerId="ADAL" clId="{95ADC360-CE0B-5D8F-A818-9C6BC89BF940}" dt="2025-10-24T16:16:59.238" v="3563" actId="1076"/>
        <pc:sldMkLst>
          <pc:docMk/>
          <pc:sldMk cId="4100086317" sldId="264"/>
        </pc:sldMkLst>
        <pc:spChg chg="mod">
          <ac:chgData name="Justin Spinozzi" userId="401cfe53-a09c-4c87-80e3-9b3cc99435e7" providerId="ADAL" clId="{95ADC360-CE0B-5D8F-A818-9C6BC89BF940}" dt="2025-10-24T13:57:42.014" v="3143" actId="20577"/>
          <ac:spMkLst>
            <pc:docMk/>
            <pc:sldMk cId="4100086317" sldId="264"/>
            <ac:spMk id="2" creationId="{1253D432-CF24-FBBC-5370-7D1028A12A34}"/>
          </ac:spMkLst>
        </pc:spChg>
        <pc:spChg chg="mod">
          <ac:chgData name="Justin Spinozzi" userId="401cfe53-a09c-4c87-80e3-9b3cc99435e7" providerId="ADAL" clId="{95ADC360-CE0B-5D8F-A818-9C6BC89BF940}" dt="2025-10-24T16:16:59.238" v="3563" actId="1076"/>
          <ac:spMkLst>
            <pc:docMk/>
            <pc:sldMk cId="4100086317" sldId="264"/>
            <ac:spMk id="4" creationId="{F441CA5A-A93E-E216-7F15-92363AD8A45E}"/>
          </ac:spMkLst>
        </pc:spChg>
        <pc:spChg chg="mod">
          <ac:chgData name="Justin Spinozzi" userId="401cfe53-a09c-4c87-80e3-9b3cc99435e7" providerId="ADAL" clId="{95ADC360-CE0B-5D8F-A818-9C6BC89BF940}" dt="2025-10-24T16:16:59.238" v="3563" actId="1076"/>
          <ac:spMkLst>
            <pc:docMk/>
            <pc:sldMk cId="4100086317" sldId="264"/>
            <ac:spMk id="5" creationId="{F234D93F-ADD2-F3BD-E89B-D7D77D89CE30}"/>
          </ac:spMkLst>
        </pc:spChg>
        <pc:spChg chg="mod">
          <ac:chgData name="Justin Spinozzi" userId="401cfe53-a09c-4c87-80e3-9b3cc99435e7" providerId="ADAL" clId="{95ADC360-CE0B-5D8F-A818-9C6BC89BF940}" dt="2025-10-24T13:58:09.480" v="3144"/>
          <ac:spMkLst>
            <pc:docMk/>
            <pc:sldMk cId="4100086317" sldId="264"/>
            <ac:spMk id="6" creationId="{C514BD8A-3F40-AFF2-72A0-4E79024840C4}"/>
          </ac:spMkLst>
        </pc:spChg>
      </pc:sldChg>
      <pc:sldChg chg="modSp new mod">
        <pc:chgData name="Justin Spinozzi" userId="401cfe53-a09c-4c87-80e3-9b3cc99435e7" providerId="ADAL" clId="{95ADC360-CE0B-5D8F-A818-9C6BC89BF940}" dt="2025-10-24T13:59:55.665" v="3280" actId="20577"/>
        <pc:sldMkLst>
          <pc:docMk/>
          <pc:sldMk cId="2031664871" sldId="265"/>
        </pc:sldMkLst>
        <pc:spChg chg="mod">
          <ac:chgData name="Justin Spinozzi" userId="401cfe53-a09c-4c87-80e3-9b3cc99435e7" providerId="ADAL" clId="{95ADC360-CE0B-5D8F-A818-9C6BC89BF940}" dt="2025-10-24T13:59:44.308" v="3263" actId="20577"/>
          <ac:spMkLst>
            <pc:docMk/>
            <pc:sldMk cId="2031664871" sldId="265"/>
            <ac:spMk id="4" creationId="{F9601202-BE04-2715-2D20-250B9FB07719}"/>
          </ac:spMkLst>
        </pc:spChg>
        <pc:spChg chg="mod">
          <ac:chgData name="Justin Spinozzi" userId="401cfe53-a09c-4c87-80e3-9b3cc99435e7" providerId="ADAL" clId="{95ADC360-CE0B-5D8F-A818-9C6BC89BF940}" dt="2025-10-24T13:59:55.665" v="3280" actId="20577"/>
          <ac:spMkLst>
            <pc:docMk/>
            <pc:sldMk cId="2031664871" sldId="265"/>
            <ac:spMk id="5" creationId="{94715CE9-7F59-234A-AA2D-3E051C8B6AFC}"/>
          </ac:spMkLst>
        </pc:spChg>
        <pc:spChg chg="mod">
          <ac:chgData name="Justin Spinozzi" userId="401cfe53-a09c-4c87-80e3-9b3cc99435e7" providerId="ADAL" clId="{95ADC360-CE0B-5D8F-A818-9C6BC89BF940}" dt="2025-10-24T13:58:12.939" v="3145"/>
          <ac:spMkLst>
            <pc:docMk/>
            <pc:sldMk cId="2031664871" sldId="265"/>
            <ac:spMk id="6" creationId="{46FA66E4-B038-E9EB-425D-006BBD4FF8B2}"/>
          </ac:spMkLst>
        </pc:spChg>
      </pc:sldChg>
      <pc:sldChg chg="modSp new mod ord">
        <pc:chgData name="Justin Spinozzi" userId="401cfe53-a09c-4c87-80e3-9b3cc99435e7" providerId="ADAL" clId="{95ADC360-CE0B-5D8F-A818-9C6BC89BF940}" dt="2025-10-24T16:21:46.744" v="3607" actId="1035"/>
        <pc:sldMkLst>
          <pc:docMk/>
          <pc:sldMk cId="541595707" sldId="266"/>
        </pc:sldMkLst>
        <pc:spChg chg="mod">
          <ac:chgData name="Justin Spinozzi" userId="401cfe53-a09c-4c87-80e3-9b3cc99435e7" providerId="ADAL" clId="{95ADC360-CE0B-5D8F-A818-9C6BC89BF940}" dt="2025-10-24T16:21:46.744" v="3607" actId="1035"/>
          <ac:spMkLst>
            <pc:docMk/>
            <pc:sldMk cId="541595707" sldId="266"/>
            <ac:spMk id="4" creationId="{F52E7A24-F29B-D578-41DC-6433DB9B64C4}"/>
          </ac:spMkLst>
        </pc:spChg>
        <pc:spChg chg="mod">
          <ac:chgData name="Justin Spinozzi" userId="401cfe53-a09c-4c87-80e3-9b3cc99435e7" providerId="ADAL" clId="{95ADC360-CE0B-5D8F-A818-9C6BC89BF940}" dt="2025-10-24T16:21:46.744" v="3607" actId="1035"/>
          <ac:spMkLst>
            <pc:docMk/>
            <pc:sldMk cId="541595707" sldId="266"/>
            <ac:spMk id="5" creationId="{B97B3765-167C-AAA6-8406-07F5F43B321A}"/>
          </ac:spMkLst>
        </pc:spChg>
        <pc:spChg chg="mod">
          <ac:chgData name="Justin Spinozzi" userId="401cfe53-a09c-4c87-80e3-9b3cc99435e7" providerId="ADAL" clId="{95ADC360-CE0B-5D8F-A818-9C6BC89BF940}" dt="2025-10-24T16:07:25.696" v="3442" actId="1076"/>
          <ac:spMkLst>
            <pc:docMk/>
            <pc:sldMk cId="541595707" sldId="266"/>
            <ac:spMk id="6" creationId="{8B7A3723-DE97-9499-6573-EC2F85F5FC9F}"/>
          </ac:spMkLst>
        </pc:spChg>
      </pc:sldChg>
      <pc:sldChg chg="modSp new mod">
        <pc:chgData name="Justin Spinozzi" userId="401cfe53-a09c-4c87-80e3-9b3cc99435e7" providerId="ADAL" clId="{95ADC360-CE0B-5D8F-A818-9C6BC89BF940}" dt="2025-10-24T14:00:10.062" v="3318" actId="20577"/>
        <pc:sldMkLst>
          <pc:docMk/>
          <pc:sldMk cId="3379278351" sldId="267"/>
        </pc:sldMkLst>
        <pc:spChg chg="mod">
          <ac:chgData name="Justin Spinozzi" userId="401cfe53-a09c-4c87-80e3-9b3cc99435e7" providerId="ADAL" clId="{95ADC360-CE0B-5D8F-A818-9C6BC89BF940}" dt="2025-10-24T14:00:06.976" v="3307" actId="20577"/>
          <ac:spMkLst>
            <pc:docMk/>
            <pc:sldMk cId="3379278351" sldId="267"/>
            <ac:spMk id="4" creationId="{05201C2F-7728-2F0A-9159-B4EF1FFC244D}"/>
          </ac:spMkLst>
        </pc:spChg>
        <pc:spChg chg="mod">
          <ac:chgData name="Justin Spinozzi" userId="401cfe53-a09c-4c87-80e3-9b3cc99435e7" providerId="ADAL" clId="{95ADC360-CE0B-5D8F-A818-9C6BC89BF940}" dt="2025-10-24T14:00:10.062" v="3318" actId="20577"/>
          <ac:spMkLst>
            <pc:docMk/>
            <pc:sldMk cId="3379278351" sldId="267"/>
            <ac:spMk id="5" creationId="{195D28E7-9B57-406F-4218-69A4411DFEE2}"/>
          </ac:spMkLst>
        </pc:spChg>
        <pc:spChg chg="mod">
          <ac:chgData name="Justin Spinozzi" userId="401cfe53-a09c-4c87-80e3-9b3cc99435e7" providerId="ADAL" clId="{95ADC360-CE0B-5D8F-A818-9C6BC89BF940}" dt="2025-10-24T13:58:18.155" v="3147"/>
          <ac:spMkLst>
            <pc:docMk/>
            <pc:sldMk cId="3379278351" sldId="267"/>
            <ac:spMk id="6" creationId="{4BDC8485-8E97-81ED-9DEC-4AF3A6D2C52D}"/>
          </ac:spMkLst>
        </pc:spChg>
      </pc:sldChg>
      <pc:sldChg chg="modSp new mod">
        <pc:chgData name="Justin Spinozzi" userId="401cfe53-a09c-4c87-80e3-9b3cc99435e7" providerId="ADAL" clId="{95ADC360-CE0B-5D8F-A818-9C6BC89BF940}" dt="2025-10-24T13:59:23.047" v="3228" actId="1036"/>
        <pc:sldMkLst>
          <pc:docMk/>
          <pc:sldMk cId="1207353389" sldId="268"/>
        </pc:sldMkLst>
        <pc:spChg chg="mod">
          <ac:chgData name="Justin Spinozzi" userId="401cfe53-a09c-4c87-80e3-9b3cc99435e7" providerId="ADAL" clId="{95ADC360-CE0B-5D8F-A818-9C6BC89BF940}" dt="2025-10-24T13:59:23.047" v="3228" actId="1036"/>
          <ac:spMkLst>
            <pc:docMk/>
            <pc:sldMk cId="1207353389" sldId="268"/>
            <ac:spMk id="2" creationId="{7952AFFF-AF88-D1FF-7A94-F498C380107A}"/>
          </ac:spMkLst>
        </pc:spChg>
        <pc:spChg chg="mod">
          <ac:chgData name="Justin Spinozzi" userId="401cfe53-a09c-4c87-80e3-9b3cc99435e7" providerId="ADAL" clId="{95ADC360-CE0B-5D8F-A818-9C6BC89BF940}" dt="2025-10-24T13:58:23.688" v="3152" actId="313"/>
          <ac:spMkLst>
            <pc:docMk/>
            <pc:sldMk cId="1207353389" sldId="268"/>
            <ac:spMk id="3" creationId="{05B75BA2-845D-CB10-4F78-2FFA14080CE3}"/>
          </ac:spMkLst>
        </pc:spChg>
      </pc:sldChg>
      <pc:sldChg chg="addSp delSp modSp new mod">
        <pc:chgData name="Justin Spinozzi" userId="401cfe53-a09c-4c87-80e3-9b3cc99435e7" providerId="ADAL" clId="{95ADC360-CE0B-5D8F-A818-9C6BC89BF940}" dt="2025-10-24T13:59:29.739" v="3249" actId="1036"/>
        <pc:sldMkLst>
          <pc:docMk/>
          <pc:sldMk cId="2937948829" sldId="269"/>
        </pc:sldMkLst>
        <pc:spChg chg="mod">
          <ac:chgData name="Justin Spinozzi" userId="401cfe53-a09c-4c87-80e3-9b3cc99435e7" providerId="ADAL" clId="{95ADC360-CE0B-5D8F-A818-9C6BC89BF940}" dt="2025-10-24T13:58:59.625" v="3180" actId="14100"/>
          <ac:spMkLst>
            <pc:docMk/>
            <pc:sldMk cId="2937948829" sldId="269"/>
            <ac:spMk id="3" creationId="{DEB6DE7E-4061-CD31-0BED-D396601F690F}"/>
          </ac:spMkLst>
        </pc:spChg>
        <pc:spChg chg="add mod">
          <ac:chgData name="Justin Spinozzi" userId="401cfe53-a09c-4c87-80e3-9b3cc99435e7" providerId="ADAL" clId="{95ADC360-CE0B-5D8F-A818-9C6BC89BF940}" dt="2025-10-24T13:59:29.739" v="3249" actId="1036"/>
          <ac:spMkLst>
            <pc:docMk/>
            <pc:sldMk cId="2937948829" sldId="269"/>
            <ac:spMk id="5" creationId="{70400C62-C24E-252B-4FC6-C340A6E6B356}"/>
          </ac:spMkLst>
        </pc:spChg>
      </pc:sldChg>
      <pc:sldChg chg="addSp modSp new mod">
        <pc:chgData name="Justin Spinozzi" userId="401cfe53-a09c-4c87-80e3-9b3cc99435e7" providerId="ADAL" clId="{95ADC360-CE0B-5D8F-A818-9C6BC89BF940}" dt="2025-10-24T16:17:35.767" v="3567" actId="27636"/>
        <pc:sldMkLst>
          <pc:docMk/>
          <pc:sldMk cId="658755963" sldId="271"/>
        </pc:sldMkLst>
        <pc:spChg chg="add mod">
          <ac:chgData name="Justin Spinozzi" userId="401cfe53-a09c-4c87-80e3-9b3cc99435e7" providerId="ADAL" clId="{95ADC360-CE0B-5D8F-A818-9C6BC89BF940}" dt="2025-10-24T16:17:34.034" v="3565" actId="27636"/>
          <ac:spMkLst>
            <pc:docMk/>
            <pc:sldMk cId="658755963" sldId="271"/>
            <ac:spMk id="2" creationId="{0BAEC2B2-79F0-50E4-857C-41C8FE20F49B}"/>
          </ac:spMkLst>
        </pc:spChg>
        <pc:spChg chg="add mod">
          <ac:chgData name="Justin Spinozzi" userId="401cfe53-a09c-4c87-80e3-9b3cc99435e7" providerId="ADAL" clId="{95ADC360-CE0B-5D8F-A818-9C6BC89BF940}" dt="2025-10-24T16:17:35.767" v="3567" actId="27636"/>
          <ac:spMkLst>
            <pc:docMk/>
            <pc:sldMk cId="658755963" sldId="271"/>
            <ac:spMk id="3" creationId="{2876976A-F92A-BEB2-B1CC-37FE5D26C60D}"/>
          </ac:spMkLst>
        </pc:spChg>
      </pc:sldChg>
      <pc:sldChg chg="new">
        <pc:chgData name="Justin Spinozzi" userId="401cfe53-a09c-4c87-80e3-9b3cc99435e7" providerId="ADAL" clId="{95ADC360-CE0B-5D8F-A818-9C6BC89BF940}" dt="2025-10-24T13:49:05.112" v="2604" actId="680"/>
        <pc:sldMkLst>
          <pc:docMk/>
          <pc:sldMk cId="434070896" sldId="272"/>
        </pc:sldMkLst>
      </pc:sldChg>
      <pc:sldChg chg="modSp new mod ord">
        <pc:chgData name="Justin Spinozzi" userId="401cfe53-a09c-4c87-80e3-9b3cc99435e7" providerId="ADAL" clId="{95ADC360-CE0B-5D8F-A818-9C6BC89BF940}" dt="2025-10-24T16:09:25.690" v="3516" actId="20577"/>
        <pc:sldMkLst>
          <pc:docMk/>
          <pc:sldMk cId="2337168223" sldId="273"/>
        </pc:sldMkLst>
        <pc:spChg chg="mod">
          <ac:chgData name="Justin Spinozzi" userId="401cfe53-a09c-4c87-80e3-9b3cc99435e7" providerId="ADAL" clId="{95ADC360-CE0B-5D8F-A818-9C6BC89BF940}" dt="2025-10-24T16:07:40.287" v="3447" actId="20577"/>
          <ac:spMkLst>
            <pc:docMk/>
            <pc:sldMk cId="2337168223" sldId="273"/>
            <ac:spMk id="4" creationId="{FEA05664-383D-DF7F-D2A9-0D733255722A}"/>
          </ac:spMkLst>
        </pc:spChg>
        <pc:spChg chg="mod">
          <ac:chgData name="Justin Spinozzi" userId="401cfe53-a09c-4c87-80e3-9b3cc99435e7" providerId="ADAL" clId="{95ADC360-CE0B-5D8F-A818-9C6BC89BF940}" dt="2025-10-24T16:09:25.690" v="3516" actId="20577"/>
          <ac:spMkLst>
            <pc:docMk/>
            <pc:sldMk cId="2337168223" sldId="273"/>
            <ac:spMk id="5" creationId="{9364141D-FB11-C605-B36B-594EC8C86E99}"/>
          </ac:spMkLst>
        </pc:spChg>
      </pc:sldChg>
      <pc:sldChg chg="modSp new mod ord">
        <pc:chgData name="Justin Spinozzi" userId="401cfe53-a09c-4c87-80e3-9b3cc99435e7" providerId="ADAL" clId="{95ADC360-CE0B-5D8F-A818-9C6BC89BF940}" dt="2025-10-24T16:07:55.948" v="3478" actId="20577"/>
        <pc:sldMkLst>
          <pc:docMk/>
          <pc:sldMk cId="269912849" sldId="274"/>
        </pc:sldMkLst>
        <pc:spChg chg="mod">
          <ac:chgData name="Justin Spinozzi" userId="401cfe53-a09c-4c87-80e3-9b3cc99435e7" providerId="ADAL" clId="{95ADC360-CE0B-5D8F-A818-9C6BC89BF940}" dt="2025-10-24T16:07:55.948" v="3478" actId="20577"/>
          <ac:spMkLst>
            <pc:docMk/>
            <pc:sldMk cId="269912849" sldId="274"/>
            <ac:spMk id="4" creationId="{8E8DE477-7E94-F97D-76ED-2FB4CF4EB91A}"/>
          </ac:spMkLst>
        </pc:spChg>
        <pc:spChg chg="mod">
          <ac:chgData name="Justin Spinozzi" userId="401cfe53-a09c-4c87-80e3-9b3cc99435e7" providerId="ADAL" clId="{95ADC360-CE0B-5D8F-A818-9C6BC89BF940}" dt="2025-10-24T16:07:53.358" v="3474"/>
          <ac:spMkLst>
            <pc:docMk/>
            <pc:sldMk cId="269912849" sldId="274"/>
            <ac:spMk id="5" creationId="{AEB36F7C-BFB0-8E99-716F-84520F9E46DA}"/>
          </ac:spMkLst>
        </pc:spChg>
      </pc:sldChg>
      <pc:sldChg chg="new">
        <pc:chgData name="Justin Spinozzi" userId="401cfe53-a09c-4c87-80e3-9b3cc99435e7" providerId="ADAL" clId="{95ADC360-CE0B-5D8F-A818-9C6BC89BF940}" dt="2025-10-24T17:09:08.992" v="3630" actId="680"/>
        <pc:sldMkLst>
          <pc:docMk/>
          <pc:sldMk cId="1376476076" sldId="275"/>
        </pc:sldMkLst>
      </pc:sldChg>
      <pc:sldChg chg="new">
        <pc:chgData name="Justin Spinozzi" userId="401cfe53-a09c-4c87-80e3-9b3cc99435e7" providerId="ADAL" clId="{95ADC360-CE0B-5D8F-A818-9C6BC89BF940}" dt="2025-10-24T17:09:13.944" v="3631" actId="680"/>
        <pc:sldMkLst>
          <pc:docMk/>
          <pc:sldMk cId="3805641922" sldId="276"/>
        </pc:sldMkLst>
      </pc:sldChg>
      <pc:sldMasterChg chg="addSp delSp modSp mod setBg modSldLayout sldLayoutOrd">
        <pc:chgData name="Justin Spinozzi" userId="401cfe53-a09c-4c87-80e3-9b3cc99435e7" providerId="ADAL" clId="{95ADC360-CE0B-5D8F-A818-9C6BC89BF940}" dt="2025-10-24T16:29:57.600" v="3625" actId="478"/>
        <pc:sldMasterMkLst>
          <pc:docMk/>
          <pc:sldMasterMk cId="2361886501" sldId="2147483648"/>
        </pc:sldMasterMkLst>
        <pc:spChg chg="mod">
          <ac:chgData name="Justin Spinozzi" userId="401cfe53-a09c-4c87-80e3-9b3cc99435e7" providerId="ADAL" clId="{95ADC360-CE0B-5D8F-A818-9C6BC89BF940}" dt="2025-10-24T13:22:04.010" v="2402" actId="14100"/>
          <ac:spMkLst>
            <pc:docMk/>
            <pc:sldMasterMk cId="2361886501" sldId="2147483648"/>
            <ac:spMk id="2" creationId="{EE10E747-56EC-EF74-9595-33088FB119E5}"/>
          </ac:spMkLst>
        </pc:spChg>
        <pc:spChg chg="mod">
          <ac:chgData name="Justin Spinozzi" userId="401cfe53-a09c-4c87-80e3-9b3cc99435e7" providerId="ADAL" clId="{95ADC360-CE0B-5D8F-A818-9C6BC89BF940}" dt="2025-10-24T13:22:04.010" v="2402" actId="14100"/>
          <ac:spMkLst>
            <pc:docMk/>
            <pc:sldMasterMk cId="2361886501" sldId="2147483648"/>
            <ac:spMk id="3" creationId="{C5A7E496-6075-C84D-95C3-F55D8555C744}"/>
          </ac:spMkLst>
        </pc:spChg>
        <pc:sldLayoutChg chg="addSp delSp modSp mod ord setBg">
          <pc:chgData name="Justin Spinozzi" userId="401cfe53-a09c-4c87-80e3-9b3cc99435e7" providerId="ADAL" clId="{95ADC360-CE0B-5D8F-A818-9C6BC89BF940}" dt="2025-10-24T13:55:15.517" v="2955" actId="179"/>
          <pc:sldLayoutMkLst>
            <pc:docMk/>
            <pc:sldMasterMk cId="2361886501" sldId="2147483648"/>
            <pc:sldLayoutMk cId="376503087" sldId="2147483649"/>
          </pc:sldLayoutMkLst>
          <pc:spChg chg="add mod">
            <ac:chgData name="Justin Spinozzi" userId="401cfe53-a09c-4c87-80e3-9b3cc99435e7" providerId="ADAL" clId="{95ADC360-CE0B-5D8F-A818-9C6BC89BF940}" dt="2025-10-24T13:55:07.195" v="2951" actId="179"/>
            <ac:spMkLst>
              <pc:docMk/>
              <pc:sldMasterMk cId="2361886501" sldId="2147483648"/>
              <pc:sldLayoutMk cId="376503087" sldId="2147483649"/>
              <ac:spMk id="7" creationId="{5042F454-C266-5B26-2FED-84C119B70DF4}"/>
            </ac:spMkLst>
          </pc:spChg>
          <pc:spChg chg="add mod">
            <ac:chgData name="Justin Spinozzi" userId="401cfe53-a09c-4c87-80e3-9b3cc99435e7" providerId="ADAL" clId="{95ADC360-CE0B-5D8F-A818-9C6BC89BF940}" dt="2025-10-24T13:55:11.229" v="2953" actId="179"/>
            <ac:spMkLst>
              <pc:docMk/>
              <pc:sldMasterMk cId="2361886501" sldId="2147483648"/>
              <pc:sldLayoutMk cId="376503087" sldId="2147483649"/>
              <ac:spMk id="8" creationId="{5C4E4C4E-9A7F-692D-ECD9-A6C92F1E64FB}"/>
            </ac:spMkLst>
          </pc:spChg>
          <pc:spChg chg="add mod">
            <ac:chgData name="Justin Spinozzi" userId="401cfe53-a09c-4c87-80e3-9b3cc99435e7" providerId="ADAL" clId="{95ADC360-CE0B-5D8F-A818-9C6BC89BF940}" dt="2025-10-24T13:55:15.517" v="2955" actId="179"/>
            <ac:spMkLst>
              <pc:docMk/>
              <pc:sldMasterMk cId="2361886501" sldId="2147483648"/>
              <pc:sldLayoutMk cId="376503087" sldId="2147483649"/>
              <ac:spMk id="9" creationId="{0C91CF9F-AC99-6880-A45C-99FD947AD80C}"/>
            </ac:spMkLst>
          </pc:spChg>
          <pc:picChg chg="add mod">
            <ac:chgData name="Justin Spinozzi" userId="401cfe53-a09c-4c87-80e3-9b3cc99435e7" providerId="ADAL" clId="{95ADC360-CE0B-5D8F-A818-9C6BC89BF940}" dt="2025-10-23T17:06:19.569" v="2313" actId="1076"/>
            <ac:picMkLst>
              <pc:docMk/>
              <pc:sldMasterMk cId="2361886501" sldId="2147483648"/>
              <pc:sldLayoutMk cId="376503087" sldId="2147483649"/>
              <ac:picMk id="17" creationId="{AC5E8AAE-1682-7EF6-D849-90BB5EFB6CCE}"/>
            </ac:picMkLst>
          </pc:picChg>
          <pc:cxnChg chg="add mod">
            <ac:chgData name="Justin Spinozzi" userId="401cfe53-a09c-4c87-80e3-9b3cc99435e7" providerId="ADAL" clId="{95ADC360-CE0B-5D8F-A818-9C6BC89BF940}" dt="2025-10-23T17:12:49.483" v="2343" actId="1035"/>
            <ac:cxnSpMkLst>
              <pc:docMk/>
              <pc:sldMasterMk cId="2361886501" sldId="2147483648"/>
              <pc:sldLayoutMk cId="376503087" sldId="2147483649"/>
              <ac:cxnSpMk id="12" creationId="{6B278FA4-52D6-7817-6894-9B0C9AC0C1C2}"/>
            </ac:cxnSpMkLst>
          </pc:cxnChg>
        </pc:sldLayoutChg>
        <pc:sldLayoutChg chg="addSp delSp modSp mod ord">
          <pc:chgData name="Justin Spinozzi" userId="401cfe53-a09c-4c87-80e3-9b3cc99435e7" providerId="ADAL" clId="{95ADC360-CE0B-5D8F-A818-9C6BC89BF940}" dt="2025-10-24T14:09:22.448" v="3320" actId="478"/>
          <pc:sldLayoutMkLst>
            <pc:docMk/>
            <pc:sldMasterMk cId="2361886501" sldId="2147483648"/>
            <pc:sldLayoutMk cId="1103109224" sldId="2147483650"/>
          </pc:sldLayoutMkLst>
          <pc:spChg chg="add mod">
            <ac:chgData name="Justin Spinozzi" userId="401cfe53-a09c-4c87-80e3-9b3cc99435e7" providerId="ADAL" clId="{95ADC360-CE0B-5D8F-A818-9C6BC89BF940}" dt="2025-10-24T13:38:54.123" v="2517"/>
            <ac:spMkLst>
              <pc:docMk/>
              <pc:sldMasterMk cId="2361886501" sldId="2147483648"/>
              <pc:sldLayoutMk cId="1103109224" sldId="2147483650"/>
              <ac:spMk id="14" creationId="{DA7008D4-9725-6599-FECA-9712C3683F3E}"/>
            </ac:spMkLst>
          </pc:spChg>
          <pc:spChg chg="add mod">
            <ac:chgData name="Justin Spinozzi" userId="401cfe53-a09c-4c87-80e3-9b3cc99435e7" providerId="ADAL" clId="{95ADC360-CE0B-5D8F-A818-9C6BC89BF940}" dt="2025-10-24T13:38:54.123" v="2517"/>
            <ac:spMkLst>
              <pc:docMk/>
              <pc:sldMasterMk cId="2361886501" sldId="2147483648"/>
              <pc:sldLayoutMk cId="1103109224" sldId="2147483650"/>
              <ac:spMk id="16" creationId="{AF6B67A9-A935-6E48-1729-98D97862E048}"/>
            </ac:spMkLst>
          </pc:spChg>
          <pc:spChg chg="add mod">
            <ac:chgData name="Justin Spinozzi" userId="401cfe53-a09c-4c87-80e3-9b3cc99435e7" providerId="ADAL" clId="{95ADC360-CE0B-5D8F-A818-9C6BC89BF940}" dt="2025-10-24T13:38:54.123" v="2517"/>
            <ac:spMkLst>
              <pc:docMk/>
              <pc:sldMasterMk cId="2361886501" sldId="2147483648"/>
              <pc:sldLayoutMk cId="1103109224" sldId="2147483650"/>
              <ac:spMk id="17" creationId="{DEF72515-25B3-C717-5B8B-B3805AE1CC66}"/>
            </ac:spMkLst>
          </pc:spChg>
          <pc:spChg chg="add mod">
            <ac:chgData name="Justin Spinozzi" userId="401cfe53-a09c-4c87-80e3-9b3cc99435e7" providerId="ADAL" clId="{95ADC360-CE0B-5D8F-A818-9C6BC89BF940}" dt="2025-10-24T13:38:54.123" v="2517"/>
            <ac:spMkLst>
              <pc:docMk/>
              <pc:sldMasterMk cId="2361886501" sldId="2147483648"/>
              <pc:sldLayoutMk cId="1103109224" sldId="2147483650"/>
              <ac:spMk id="18" creationId="{B08B57E9-8321-0E24-D9DC-46E76808B6AB}"/>
            </ac:spMkLst>
          </pc:spChg>
          <pc:spChg chg="add mod">
            <ac:chgData name="Justin Spinozzi" userId="401cfe53-a09c-4c87-80e3-9b3cc99435e7" providerId="ADAL" clId="{95ADC360-CE0B-5D8F-A818-9C6BC89BF940}" dt="2025-10-24T13:38:54.123" v="2517"/>
            <ac:spMkLst>
              <pc:docMk/>
              <pc:sldMasterMk cId="2361886501" sldId="2147483648"/>
              <pc:sldLayoutMk cId="1103109224" sldId="2147483650"/>
              <ac:spMk id="19" creationId="{AD40D3EC-E26B-C1EF-E09E-260ACE259DBC}"/>
            </ac:spMkLst>
          </pc:spChg>
          <pc:picChg chg="add mod">
            <ac:chgData name="Justin Spinozzi" userId="401cfe53-a09c-4c87-80e3-9b3cc99435e7" providerId="ADAL" clId="{95ADC360-CE0B-5D8F-A818-9C6BC89BF940}" dt="2025-10-24T13:38:58.576" v="2518"/>
            <ac:picMkLst>
              <pc:docMk/>
              <pc:sldMasterMk cId="2361886501" sldId="2147483648"/>
              <pc:sldLayoutMk cId="1103109224" sldId="2147483650"/>
              <ac:picMk id="20" creationId="{DB47B777-0F56-F4AB-459C-426664BEA09B}"/>
            </ac:picMkLst>
          </pc:picChg>
        </pc:sldLayoutChg>
        <pc:sldLayoutChg chg="addSp delSp modSp mod ord">
          <pc:chgData name="Justin Spinozzi" userId="401cfe53-a09c-4c87-80e3-9b3cc99435e7" providerId="ADAL" clId="{95ADC360-CE0B-5D8F-A818-9C6BC89BF940}" dt="2025-10-23T17:19:56.144" v="2361" actId="27636"/>
          <pc:sldLayoutMkLst>
            <pc:docMk/>
            <pc:sldMasterMk cId="2361886501" sldId="2147483648"/>
            <pc:sldLayoutMk cId="1394694788" sldId="2147483655"/>
          </pc:sldLayoutMkLst>
          <pc:spChg chg="add mod">
            <ac:chgData name="Justin Spinozzi" userId="401cfe53-a09c-4c87-80e3-9b3cc99435e7" providerId="ADAL" clId="{95ADC360-CE0B-5D8F-A818-9C6BC89BF940}" dt="2025-10-23T17:19:56.144" v="2361" actId="27636"/>
            <ac:spMkLst>
              <pc:docMk/>
              <pc:sldMasterMk cId="2361886501" sldId="2147483648"/>
              <pc:sldLayoutMk cId="1394694788" sldId="2147483655"/>
              <ac:spMk id="6" creationId="{46FD2A04-226F-67FB-FCA2-97EEAF803BFF}"/>
            </ac:spMkLst>
          </pc:spChg>
        </pc:sldLayoutChg>
        <pc:sldLayoutChg chg="addSp delSp modSp mod ord setBg">
          <pc:chgData name="Justin Spinozzi" userId="401cfe53-a09c-4c87-80e3-9b3cc99435e7" providerId="ADAL" clId="{95ADC360-CE0B-5D8F-A818-9C6BC89BF940}" dt="2025-10-24T16:28:13.466" v="3621" actId="14100"/>
          <pc:sldLayoutMkLst>
            <pc:docMk/>
            <pc:sldMasterMk cId="2361886501" sldId="2147483648"/>
            <pc:sldLayoutMk cId="702427744" sldId="2147483664"/>
          </pc:sldLayoutMkLst>
          <pc:spChg chg="add mod">
            <ac:chgData name="Justin Spinozzi" userId="401cfe53-a09c-4c87-80e3-9b3cc99435e7" providerId="ADAL" clId="{95ADC360-CE0B-5D8F-A818-9C6BC89BF940}" dt="2025-10-24T13:54:57.962" v="2950" actId="179"/>
            <ac:spMkLst>
              <pc:docMk/>
              <pc:sldMasterMk cId="2361886501" sldId="2147483648"/>
              <pc:sldLayoutMk cId="702427744" sldId="2147483664"/>
              <ac:spMk id="5" creationId="{B6D74B1C-FA6A-8F7B-10BD-469ABFC243D8}"/>
            </ac:spMkLst>
          </pc:spChg>
          <pc:spChg chg="add mod">
            <ac:chgData name="Justin Spinozzi" userId="401cfe53-a09c-4c87-80e3-9b3cc99435e7" providerId="ADAL" clId="{95ADC360-CE0B-5D8F-A818-9C6BC89BF940}" dt="2025-10-24T13:38:22.183" v="2514"/>
            <ac:spMkLst>
              <pc:docMk/>
              <pc:sldMasterMk cId="2361886501" sldId="2147483648"/>
              <pc:sldLayoutMk cId="702427744" sldId="2147483664"/>
              <ac:spMk id="7" creationId="{5C88C0B8-B8E4-DE25-AA67-317703B03021}"/>
            </ac:spMkLst>
          </pc:spChg>
          <pc:spChg chg="add mod">
            <ac:chgData name="Justin Spinozzi" userId="401cfe53-a09c-4c87-80e3-9b3cc99435e7" providerId="ADAL" clId="{95ADC360-CE0B-5D8F-A818-9C6BC89BF940}" dt="2025-10-24T13:38:22.183" v="2514"/>
            <ac:spMkLst>
              <pc:docMk/>
              <pc:sldMasterMk cId="2361886501" sldId="2147483648"/>
              <pc:sldLayoutMk cId="702427744" sldId="2147483664"/>
              <ac:spMk id="8" creationId="{085BF1F6-C8D3-38AE-A04A-E37FF8AAF39C}"/>
            </ac:spMkLst>
          </pc:spChg>
          <pc:picChg chg="add mod">
            <ac:chgData name="Justin Spinozzi" userId="401cfe53-a09c-4c87-80e3-9b3cc99435e7" providerId="ADAL" clId="{95ADC360-CE0B-5D8F-A818-9C6BC89BF940}" dt="2025-10-24T16:28:13.466" v="3621" actId="14100"/>
            <ac:picMkLst>
              <pc:docMk/>
              <pc:sldMasterMk cId="2361886501" sldId="2147483648"/>
              <pc:sldLayoutMk cId="702427744" sldId="2147483664"/>
              <ac:picMk id="4" creationId="{B9CCA88E-1258-D04C-E538-751EC8CD4BFA}"/>
            </ac:picMkLst>
          </pc:picChg>
        </pc:sldLayoutChg>
        <pc:sldLayoutChg chg="addSp delSp modSp mod ord">
          <pc:chgData name="Justin Spinozzi" userId="401cfe53-a09c-4c87-80e3-9b3cc99435e7" providerId="ADAL" clId="{95ADC360-CE0B-5D8F-A818-9C6BC89BF940}" dt="2025-10-24T13:54:53.939" v="2949" actId="179"/>
          <pc:sldLayoutMkLst>
            <pc:docMk/>
            <pc:sldMasterMk cId="2361886501" sldId="2147483648"/>
            <pc:sldLayoutMk cId="1682789654" sldId="2147483666"/>
          </pc:sldLayoutMkLst>
          <pc:spChg chg="add mod">
            <ac:chgData name="Justin Spinozzi" userId="401cfe53-a09c-4c87-80e3-9b3cc99435e7" providerId="ADAL" clId="{95ADC360-CE0B-5D8F-A818-9C6BC89BF940}" dt="2025-10-23T16:54:22.147" v="2125" actId="27636"/>
            <ac:spMkLst>
              <pc:docMk/>
              <pc:sldMasterMk cId="2361886501" sldId="2147483648"/>
              <pc:sldLayoutMk cId="1682789654" sldId="2147483666"/>
              <ac:spMk id="4" creationId="{F59812C0-3D4D-02FE-A23A-5395DA5DB6EA}"/>
            </ac:spMkLst>
          </pc:spChg>
          <pc:spChg chg="add mod">
            <ac:chgData name="Justin Spinozzi" userId="401cfe53-a09c-4c87-80e3-9b3cc99435e7" providerId="ADAL" clId="{95ADC360-CE0B-5D8F-A818-9C6BC89BF940}" dt="2025-10-23T16:59:42.333" v="2302"/>
            <ac:spMkLst>
              <pc:docMk/>
              <pc:sldMasterMk cId="2361886501" sldId="2147483648"/>
              <pc:sldLayoutMk cId="1682789654" sldId="2147483666"/>
              <ac:spMk id="7" creationId="{877D9644-24D6-A03B-B7BB-AEF7930DD5A5}"/>
            </ac:spMkLst>
          </pc:spChg>
          <pc:spChg chg="add mod">
            <ac:chgData name="Justin Spinozzi" userId="401cfe53-a09c-4c87-80e3-9b3cc99435e7" providerId="ADAL" clId="{95ADC360-CE0B-5D8F-A818-9C6BC89BF940}" dt="2025-10-24T13:54:53.939" v="2949" actId="179"/>
            <ac:spMkLst>
              <pc:docMk/>
              <pc:sldMasterMk cId="2361886501" sldId="2147483648"/>
              <pc:sldLayoutMk cId="1682789654" sldId="2147483666"/>
              <ac:spMk id="8" creationId="{06AF332A-5752-FA35-9424-85CEA6E2CB31}"/>
            </ac:spMkLst>
          </pc:spChg>
          <pc:spChg chg="add mod">
            <ac:chgData name="Justin Spinozzi" userId="401cfe53-a09c-4c87-80e3-9b3cc99435e7" providerId="ADAL" clId="{95ADC360-CE0B-5D8F-A818-9C6BC89BF940}" dt="2025-10-24T13:27:29.890" v="2490" actId="14100"/>
            <ac:spMkLst>
              <pc:docMk/>
              <pc:sldMasterMk cId="2361886501" sldId="2147483648"/>
              <pc:sldLayoutMk cId="1682789654" sldId="2147483666"/>
              <ac:spMk id="10" creationId="{DF20A907-21ED-EE51-EA93-1F5C66B500E6}"/>
            </ac:spMkLst>
          </pc:spChg>
          <pc:picChg chg="add mod">
            <ac:chgData name="Justin Spinozzi" userId="401cfe53-a09c-4c87-80e3-9b3cc99435e7" providerId="ADAL" clId="{95ADC360-CE0B-5D8F-A818-9C6BC89BF940}" dt="2025-10-23T16:59:42.333" v="2302"/>
            <ac:picMkLst>
              <pc:docMk/>
              <pc:sldMasterMk cId="2361886501" sldId="2147483648"/>
              <pc:sldLayoutMk cId="1682789654" sldId="2147483666"/>
              <ac:picMk id="5" creationId="{343649DB-7555-D871-DC00-DC836EB0FC0C}"/>
            </ac:picMkLst>
          </pc:picChg>
        </pc:sldLayoutChg>
        <pc:sldLayoutChg chg="delSp mod ord">
          <pc:chgData name="Justin Spinozzi" userId="401cfe53-a09c-4c87-80e3-9b3cc99435e7" providerId="ADAL" clId="{95ADC360-CE0B-5D8F-A818-9C6BC89BF940}" dt="2025-10-24T13:22:12.239" v="2403" actId="478"/>
          <pc:sldLayoutMkLst>
            <pc:docMk/>
            <pc:sldMasterMk cId="2361886501" sldId="2147483648"/>
            <pc:sldLayoutMk cId="744252952" sldId="2147483669"/>
          </pc:sldLayoutMkLst>
        </pc:sldLayoutChg>
        <pc:sldLayoutChg chg="addSp delSp modSp mod ord setBg">
          <pc:chgData name="Justin Spinozzi" userId="401cfe53-a09c-4c87-80e3-9b3cc99435e7" providerId="ADAL" clId="{95ADC360-CE0B-5D8F-A818-9C6BC89BF940}" dt="2025-10-24T16:19:00.758" v="3572" actId="207"/>
          <pc:sldLayoutMkLst>
            <pc:docMk/>
            <pc:sldMasterMk cId="2361886501" sldId="2147483648"/>
            <pc:sldLayoutMk cId="3141970079" sldId="2147483671"/>
          </pc:sldLayoutMkLst>
          <pc:spChg chg="add mod">
            <ac:chgData name="Justin Spinozzi" userId="401cfe53-a09c-4c87-80e3-9b3cc99435e7" providerId="ADAL" clId="{95ADC360-CE0B-5D8F-A818-9C6BC89BF940}" dt="2025-10-24T13:41:07.567" v="2521" actId="207"/>
            <ac:spMkLst>
              <pc:docMk/>
              <pc:sldMasterMk cId="2361886501" sldId="2147483648"/>
              <pc:sldLayoutMk cId="3141970079" sldId="2147483671"/>
              <ac:spMk id="11" creationId="{9C0C5FF8-1FA7-69FB-BD2B-7FBEED9AD98D}"/>
            </ac:spMkLst>
          </pc:spChg>
          <pc:spChg chg="add mod">
            <ac:chgData name="Justin Spinozzi" userId="401cfe53-a09c-4c87-80e3-9b3cc99435e7" providerId="ADAL" clId="{95ADC360-CE0B-5D8F-A818-9C6BC89BF940}" dt="2025-10-24T16:19:00.758" v="3572" actId="207"/>
            <ac:spMkLst>
              <pc:docMk/>
              <pc:sldMasterMk cId="2361886501" sldId="2147483648"/>
              <pc:sldLayoutMk cId="3141970079" sldId="2147483671"/>
              <ac:spMk id="12" creationId="{A5B749B6-E427-CACE-6CD7-1DAEA1FF538B}"/>
            </ac:spMkLst>
          </pc:spChg>
          <pc:spChg chg="add mod">
            <ac:chgData name="Justin Spinozzi" userId="401cfe53-a09c-4c87-80e3-9b3cc99435e7" providerId="ADAL" clId="{95ADC360-CE0B-5D8F-A818-9C6BC89BF940}" dt="2025-10-24T13:54:08.780" v="2935" actId="179"/>
            <ac:spMkLst>
              <pc:docMk/>
              <pc:sldMasterMk cId="2361886501" sldId="2147483648"/>
              <pc:sldLayoutMk cId="3141970079" sldId="2147483671"/>
              <ac:spMk id="14" creationId="{1E02AF84-EF75-4BE6-4076-8EEF05C4F385}"/>
            </ac:spMkLst>
          </pc:spChg>
          <pc:spChg chg="add mod">
            <ac:chgData name="Justin Spinozzi" userId="401cfe53-a09c-4c87-80e3-9b3cc99435e7" providerId="ADAL" clId="{95ADC360-CE0B-5D8F-A818-9C6BC89BF940}" dt="2025-10-24T13:54:16.499" v="2938" actId="179"/>
            <ac:spMkLst>
              <pc:docMk/>
              <pc:sldMasterMk cId="2361886501" sldId="2147483648"/>
              <pc:sldLayoutMk cId="3141970079" sldId="2147483671"/>
              <ac:spMk id="15" creationId="{D563A4C3-B24D-9C60-2825-92AFDC8036C9}"/>
            </ac:spMkLst>
          </pc:spChg>
          <pc:spChg chg="add mod">
            <ac:chgData name="Justin Spinozzi" userId="401cfe53-a09c-4c87-80e3-9b3cc99435e7" providerId="ADAL" clId="{95ADC360-CE0B-5D8F-A818-9C6BC89BF940}" dt="2025-10-24T13:54:27.563" v="2942" actId="179"/>
            <ac:spMkLst>
              <pc:docMk/>
              <pc:sldMasterMk cId="2361886501" sldId="2147483648"/>
              <pc:sldLayoutMk cId="3141970079" sldId="2147483671"/>
              <ac:spMk id="16" creationId="{10208119-CA93-3567-3418-97E59D6584ED}"/>
            </ac:spMkLst>
          </pc:spChg>
          <pc:spChg chg="add mod">
            <ac:chgData name="Justin Spinozzi" userId="401cfe53-a09c-4c87-80e3-9b3cc99435e7" providerId="ADAL" clId="{95ADC360-CE0B-5D8F-A818-9C6BC89BF940}" dt="2025-10-24T13:54:13.183" v="2937" actId="179"/>
            <ac:spMkLst>
              <pc:docMk/>
              <pc:sldMasterMk cId="2361886501" sldId="2147483648"/>
              <pc:sldLayoutMk cId="3141970079" sldId="2147483671"/>
              <ac:spMk id="17" creationId="{CBBCAAE0-FDB4-D50F-90D7-578FBBC6F5A4}"/>
            </ac:spMkLst>
          </pc:spChg>
          <pc:spChg chg="add mod">
            <ac:chgData name="Justin Spinozzi" userId="401cfe53-a09c-4c87-80e3-9b3cc99435e7" providerId="ADAL" clId="{95ADC360-CE0B-5D8F-A818-9C6BC89BF940}" dt="2025-10-24T13:54:21.812" v="2941" actId="179"/>
            <ac:spMkLst>
              <pc:docMk/>
              <pc:sldMasterMk cId="2361886501" sldId="2147483648"/>
              <pc:sldLayoutMk cId="3141970079" sldId="2147483671"/>
              <ac:spMk id="18" creationId="{9407FBC4-C482-CED0-7E1A-E766EF91B2B6}"/>
            </ac:spMkLst>
          </pc:spChg>
          <pc:spChg chg="add mod">
            <ac:chgData name="Justin Spinozzi" userId="401cfe53-a09c-4c87-80e3-9b3cc99435e7" providerId="ADAL" clId="{95ADC360-CE0B-5D8F-A818-9C6BC89BF940}" dt="2025-10-24T13:54:30.329" v="2943" actId="179"/>
            <ac:spMkLst>
              <pc:docMk/>
              <pc:sldMasterMk cId="2361886501" sldId="2147483648"/>
              <pc:sldLayoutMk cId="3141970079" sldId="2147483671"/>
              <ac:spMk id="19" creationId="{07FC5C1C-7C0F-379E-204A-F9C53359E867}"/>
            </ac:spMkLst>
          </pc:spChg>
          <pc:spChg chg="add mod">
            <ac:chgData name="Justin Spinozzi" userId="401cfe53-a09c-4c87-80e3-9b3cc99435e7" providerId="ADAL" clId="{95ADC360-CE0B-5D8F-A818-9C6BC89BF940}" dt="2025-10-22T16:15:53.017" v="328" actId="27636"/>
            <ac:spMkLst>
              <pc:docMk/>
              <pc:sldMasterMk cId="2361886501" sldId="2147483648"/>
              <pc:sldLayoutMk cId="3141970079" sldId="2147483671"/>
              <ac:spMk id="20" creationId="{40DE131F-E091-42FC-8334-20F6948346F6}"/>
            </ac:spMkLst>
          </pc:spChg>
          <pc:picChg chg="add mod">
            <ac:chgData name="Justin Spinozzi" userId="401cfe53-a09c-4c87-80e3-9b3cc99435e7" providerId="ADAL" clId="{95ADC360-CE0B-5D8F-A818-9C6BC89BF940}" dt="2025-10-23T16:59:48.609" v="2303"/>
            <ac:picMkLst>
              <pc:docMk/>
              <pc:sldMasterMk cId="2361886501" sldId="2147483648"/>
              <pc:sldLayoutMk cId="3141970079" sldId="2147483671"/>
              <ac:picMk id="10" creationId="{71D9655D-CEB2-EB75-35F9-7F96A13C1BCA}"/>
            </ac:picMkLst>
          </pc:picChg>
          <pc:cxnChg chg="add mod">
            <ac:chgData name="Justin Spinozzi" userId="401cfe53-a09c-4c87-80e3-9b3cc99435e7" providerId="ADAL" clId="{95ADC360-CE0B-5D8F-A818-9C6BC89BF940}" dt="2025-10-24T13:41:17.202" v="2523" actId="692"/>
            <ac:cxnSpMkLst>
              <pc:docMk/>
              <pc:sldMasterMk cId="2361886501" sldId="2147483648"/>
              <pc:sldLayoutMk cId="3141970079" sldId="2147483671"/>
              <ac:cxnSpMk id="22" creationId="{5FAFC69E-B3E5-8A99-2A82-4284541F4142}"/>
            </ac:cxnSpMkLst>
          </pc:cxnChg>
          <pc:cxnChg chg="add mod">
            <ac:chgData name="Justin Spinozzi" userId="401cfe53-a09c-4c87-80e3-9b3cc99435e7" providerId="ADAL" clId="{95ADC360-CE0B-5D8F-A818-9C6BC89BF940}" dt="2025-10-24T13:41:17.202" v="2523" actId="692"/>
            <ac:cxnSpMkLst>
              <pc:docMk/>
              <pc:sldMasterMk cId="2361886501" sldId="2147483648"/>
              <pc:sldLayoutMk cId="3141970079" sldId="2147483671"/>
              <ac:cxnSpMk id="23" creationId="{D27FC005-9D32-3431-02E2-24A29AD5CB4D}"/>
            </ac:cxnSpMkLst>
          </pc:cxnChg>
        </pc:sldLayoutChg>
        <pc:sldLayoutChg chg="addSp delSp modSp mod ord">
          <pc:chgData name="Justin Spinozzi" userId="401cfe53-a09c-4c87-80e3-9b3cc99435e7" providerId="ADAL" clId="{95ADC360-CE0B-5D8F-A818-9C6BC89BF940}" dt="2025-10-24T13:45:24.993" v="2562" actId="20578"/>
          <pc:sldLayoutMkLst>
            <pc:docMk/>
            <pc:sldMasterMk cId="2361886501" sldId="2147483648"/>
            <pc:sldLayoutMk cId="413463442" sldId="2147483672"/>
          </pc:sldLayoutMkLst>
          <pc:spChg chg="add mod">
            <ac:chgData name="Justin Spinozzi" userId="401cfe53-a09c-4c87-80e3-9b3cc99435e7" providerId="ADAL" clId="{95ADC360-CE0B-5D8F-A818-9C6BC89BF940}" dt="2025-10-23T16:59:39.229" v="2300"/>
            <ac:spMkLst>
              <pc:docMk/>
              <pc:sldMasterMk cId="2361886501" sldId="2147483648"/>
              <pc:sldLayoutMk cId="413463442" sldId="2147483672"/>
              <ac:spMk id="6" creationId="{D260EFEF-BFB0-8ECA-E583-56E01077071C}"/>
            </ac:spMkLst>
          </pc:spChg>
          <pc:spChg chg="add mod">
            <ac:chgData name="Justin Spinozzi" userId="401cfe53-a09c-4c87-80e3-9b3cc99435e7" providerId="ADAL" clId="{95ADC360-CE0B-5D8F-A818-9C6BC89BF940}" dt="2025-10-24T13:27:35.832" v="2492"/>
            <ac:spMkLst>
              <pc:docMk/>
              <pc:sldMasterMk cId="2361886501" sldId="2147483648"/>
              <pc:sldLayoutMk cId="413463442" sldId="2147483672"/>
              <ac:spMk id="9" creationId="{95E517FF-4D6D-F6A8-DE32-D0E7FB72D7D3}"/>
            </ac:spMkLst>
          </pc:spChg>
          <pc:spChg chg="mod">
            <ac:chgData name="Justin Spinozzi" userId="401cfe53-a09c-4c87-80e3-9b3cc99435e7" providerId="ADAL" clId="{95ADC360-CE0B-5D8F-A818-9C6BC89BF940}" dt="2025-10-24T13:26:04.673" v="2465" actId="1076"/>
            <ac:spMkLst>
              <pc:docMk/>
              <pc:sldMasterMk cId="2361886501" sldId="2147483648"/>
              <pc:sldLayoutMk cId="413463442" sldId="2147483672"/>
              <ac:spMk id="15" creationId="{D563A4C3-B24D-9C60-2825-92AFDC8036C9}"/>
            </ac:spMkLst>
          </pc:spChg>
          <pc:picChg chg="add mod">
            <ac:chgData name="Justin Spinozzi" userId="401cfe53-a09c-4c87-80e3-9b3cc99435e7" providerId="ADAL" clId="{95ADC360-CE0B-5D8F-A818-9C6BC89BF940}" dt="2025-10-23T16:59:39.229" v="2300"/>
            <ac:picMkLst>
              <pc:docMk/>
              <pc:sldMasterMk cId="2361886501" sldId="2147483648"/>
              <pc:sldLayoutMk cId="413463442" sldId="2147483672"/>
              <ac:picMk id="5" creationId="{F173DF78-A533-07BB-88BC-774096E95455}"/>
            </ac:picMkLst>
          </pc:picChg>
        </pc:sldLayoutChg>
        <pc:sldLayoutChg chg="addSp delSp modSp mod setBg">
          <pc:chgData name="Justin Spinozzi" userId="401cfe53-a09c-4c87-80e3-9b3cc99435e7" providerId="ADAL" clId="{95ADC360-CE0B-5D8F-A818-9C6BC89BF940}" dt="2025-10-24T13:31:55.937" v="2506" actId="207"/>
          <pc:sldLayoutMkLst>
            <pc:docMk/>
            <pc:sldMasterMk cId="2361886501" sldId="2147483648"/>
            <pc:sldLayoutMk cId="981015664" sldId="2147483675"/>
          </pc:sldLayoutMkLst>
          <pc:spChg chg="add mod">
            <ac:chgData name="Justin Spinozzi" userId="401cfe53-a09c-4c87-80e3-9b3cc99435e7" providerId="ADAL" clId="{95ADC360-CE0B-5D8F-A818-9C6BC89BF940}" dt="2025-10-22T16:41:31.140" v="786" actId="14100"/>
            <ac:spMkLst>
              <pc:docMk/>
              <pc:sldMasterMk cId="2361886501" sldId="2147483648"/>
              <pc:sldLayoutMk cId="981015664" sldId="2147483675"/>
              <ac:spMk id="2" creationId="{C42FF2D0-8E00-6355-62AB-7ABA4B139393}"/>
            </ac:spMkLst>
          </pc:spChg>
          <pc:spChg chg="add mod">
            <ac:chgData name="Justin Spinozzi" userId="401cfe53-a09c-4c87-80e3-9b3cc99435e7" providerId="ADAL" clId="{95ADC360-CE0B-5D8F-A818-9C6BC89BF940}" dt="2025-10-24T13:31:51.388" v="2505" actId="207"/>
            <ac:spMkLst>
              <pc:docMk/>
              <pc:sldMasterMk cId="2361886501" sldId="2147483648"/>
              <pc:sldLayoutMk cId="981015664" sldId="2147483675"/>
              <ac:spMk id="3" creationId="{9F5B8497-1CDB-9ACC-7C40-49973F1730EB}"/>
            </ac:spMkLst>
          </pc:spChg>
          <pc:spChg chg="add mod">
            <ac:chgData name="Justin Spinozzi" userId="401cfe53-a09c-4c87-80e3-9b3cc99435e7" providerId="ADAL" clId="{95ADC360-CE0B-5D8F-A818-9C6BC89BF940}" dt="2025-10-24T13:31:51.388" v="2505" actId="207"/>
            <ac:spMkLst>
              <pc:docMk/>
              <pc:sldMasterMk cId="2361886501" sldId="2147483648"/>
              <pc:sldLayoutMk cId="981015664" sldId="2147483675"/>
              <ac:spMk id="4" creationId="{A88D9907-D780-6595-E712-2898CFCCBCF2}"/>
            </ac:spMkLst>
          </pc:spChg>
          <pc:spChg chg="mod">
            <ac:chgData name="Justin Spinozzi" userId="401cfe53-a09c-4c87-80e3-9b3cc99435e7" providerId="ADAL" clId="{95ADC360-CE0B-5D8F-A818-9C6BC89BF940}" dt="2025-10-24T13:31:51.388" v="2505" actId="207"/>
            <ac:spMkLst>
              <pc:docMk/>
              <pc:sldMasterMk cId="2361886501" sldId="2147483648"/>
              <pc:sldLayoutMk cId="981015664" sldId="2147483675"/>
              <ac:spMk id="5" creationId="{16EF7475-346D-7730-9A80-25C8AB55ACFE}"/>
            </ac:spMkLst>
          </pc:spChg>
          <pc:spChg chg="add mod">
            <ac:chgData name="Justin Spinozzi" userId="401cfe53-a09c-4c87-80e3-9b3cc99435e7" providerId="ADAL" clId="{95ADC360-CE0B-5D8F-A818-9C6BC89BF940}" dt="2025-10-23T15:31:56.507" v="949" actId="27636"/>
            <ac:spMkLst>
              <pc:docMk/>
              <pc:sldMasterMk cId="2361886501" sldId="2147483648"/>
              <pc:sldLayoutMk cId="981015664" sldId="2147483675"/>
              <ac:spMk id="8" creationId="{AAEDC7D7-011F-FE8E-62AD-E059BA059F51}"/>
            </ac:spMkLst>
          </pc:spChg>
          <pc:spChg chg="add mod">
            <ac:chgData name="Justin Spinozzi" userId="401cfe53-a09c-4c87-80e3-9b3cc99435e7" providerId="ADAL" clId="{95ADC360-CE0B-5D8F-A818-9C6BC89BF940}" dt="2025-10-23T15:43:54.008" v="1578" actId="27636"/>
            <ac:spMkLst>
              <pc:docMk/>
              <pc:sldMasterMk cId="2361886501" sldId="2147483648"/>
              <pc:sldLayoutMk cId="981015664" sldId="2147483675"/>
              <ac:spMk id="9" creationId="{433221BE-6B8F-36AF-C278-72D928F2AB84}"/>
            </ac:spMkLst>
          </pc:spChg>
          <pc:spChg chg="add mod">
            <ac:chgData name="Justin Spinozzi" userId="401cfe53-a09c-4c87-80e3-9b3cc99435e7" providerId="ADAL" clId="{95ADC360-CE0B-5D8F-A818-9C6BC89BF940}" dt="2025-10-23T15:43:54.920" v="1580" actId="27636"/>
            <ac:spMkLst>
              <pc:docMk/>
              <pc:sldMasterMk cId="2361886501" sldId="2147483648"/>
              <pc:sldLayoutMk cId="981015664" sldId="2147483675"/>
              <ac:spMk id="10" creationId="{8A0BFB28-2628-6C4F-24B9-00BB5A517E49}"/>
            </ac:spMkLst>
          </pc:spChg>
          <pc:spChg chg="add mod">
            <ac:chgData name="Justin Spinozzi" userId="401cfe53-a09c-4c87-80e3-9b3cc99435e7" providerId="ADAL" clId="{95ADC360-CE0B-5D8F-A818-9C6BC89BF940}" dt="2025-10-24T13:31:51.388" v="2505" actId="207"/>
            <ac:spMkLst>
              <pc:docMk/>
              <pc:sldMasterMk cId="2361886501" sldId="2147483648"/>
              <pc:sldLayoutMk cId="981015664" sldId="2147483675"/>
              <ac:spMk id="12" creationId="{5689D052-48B9-15B0-0AA8-1D9BAA44EB4E}"/>
            </ac:spMkLst>
          </pc:spChg>
          <pc:spChg chg="add mod">
            <ac:chgData name="Justin Spinozzi" userId="401cfe53-a09c-4c87-80e3-9b3cc99435e7" providerId="ADAL" clId="{95ADC360-CE0B-5D8F-A818-9C6BC89BF940}" dt="2025-10-24T13:31:55.937" v="2506" actId="207"/>
            <ac:spMkLst>
              <pc:docMk/>
              <pc:sldMasterMk cId="2361886501" sldId="2147483648"/>
              <pc:sldLayoutMk cId="981015664" sldId="2147483675"/>
              <ac:spMk id="17" creationId="{16DDDEAD-FCA4-D6C5-8C2A-993F6418D613}"/>
            </ac:spMkLst>
          </pc:spChg>
          <pc:picChg chg="add mod">
            <ac:chgData name="Justin Spinozzi" userId="401cfe53-a09c-4c87-80e3-9b3cc99435e7" providerId="ADAL" clId="{95ADC360-CE0B-5D8F-A818-9C6BC89BF940}" dt="2025-10-23T16:59:31.967" v="2296"/>
            <ac:picMkLst>
              <pc:docMk/>
              <pc:sldMasterMk cId="2361886501" sldId="2147483648"/>
              <pc:sldLayoutMk cId="981015664" sldId="2147483675"/>
              <ac:picMk id="16" creationId="{DC9CFA6F-6C6C-A484-0ECD-AFAE468D546E}"/>
            </ac:picMkLst>
          </pc:picChg>
        </pc:sldLayoutChg>
        <pc:sldLayoutChg chg="addSp delSp modSp mod">
          <pc:chgData name="Justin Spinozzi" userId="401cfe53-a09c-4c87-80e3-9b3cc99435e7" providerId="ADAL" clId="{95ADC360-CE0B-5D8F-A818-9C6BC89BF940}" dt="2025-10-24T13:55:31.711" v="2958" actId="14100"/>
          <pc:sldLayoutMkLst>
            <pc:docMk/>
            <pc:sldMasterMk cId="2361886501" sldId="2147483648"/>
            <pc:sldLayoutMk cId="3364549923" sldId="2147483676"/>
          </pc:sldLayoutMkLst>
          <pc:spChg chg="add mod">
            <ac:chgData name="Justin Spinozzi" userId="401cfe53-a09c-4c87-80e3-9b3cc99435e7" providerId="ADAL" clId="{95ADC360-CE0B-5D8F-A818-9C6BC89BF940}" dt="2025-10-24T13:55:29.098" v="2957" actId="14100"/>
            <ac:spMkLst>
              <pc:docMk/>
              <pc:sldMasterMk cId="2361886501" sldId="2147483648"/>
              <pc:sldLayoutMk cId="3364549923" sldId="2147483676"/>
              <ac:spMk id="4" creationId="{8E524CBD-96A4-9CFD-932C-EA0F278EBDFA}"/>
            </ac:spMkLst>
          </pc:spChg>
          <pc:spChg chg="add mod">
            <ac:chgData name="Justin Spinozzi" userId="401cfe53-a09c-4c87-80e3-9b3cc99435e7" providerId="ADAL" clId="{95ADC360-CE0B-5D8F-A818-9C6BC89BF940}" dt="2025-10-23T16:19:07.445" v="1730" actId="27636"/>
            <ac:spMkLst>
              <pc:docMk/>
              <pc:sldMasterMk cId="2361886501" sldId="2147483648"/>
              <pc:sldLayoutMk cId="3364549923" sldId="2147483676"/>
              <ac:spMk id="7" creationId="{E7447224-2761-32F1-8C8C-DC765A93C254}"/>
            </ac:spMkLst>
          </pc:spChg>
          <pc:spChg chg="add mod">
            <ac:chgData name="Justin Spinozzi" userId="401cfe53-a09c-4c87-80e3-9b3cc99435e7" providerId="ADAL" clId="{95ADC360-CE0B-5D8F-A818-9C6BC89BF940}" dt="2025-10-23T16:28:50.341" v="1803" actId="27636"/>
            <ac:spMkLst>
              <pc:docMk/>
              <pc:sldMasterMk cId="2361886501" sldId="2147483648"/>
              <pc:sldLayoutMk cId="3364549923" sldId="2147483676"/>
              <ac:spMk id="11" creationId="{26E7456D-371D-FE7D-ACC7-9663BB93C056}"/>
            </ac:spMkLst>
          </pc:spChg>
          <pc:spChg chg="add mod">
            <ac:chgData name="Justin Spinozzi" userId="401cfe53-a09c-4c87-80e3-9b3cc99435e7" providerId="ADAL" clId="{95ADC360-CE0B-5D8F-A818-9C6BC89BF940}" dt="2025-10-23T16:29:41.823" v="1816" actId="27636"/>
            <ac:spMkLst>
              <pc:docMk/>
              <pc:sldMasterMk cId="2361886501" sldId="2147483648"/>
              <pc:sldLayoutMk cId="3364549923" sldId="2147483676"/>
              <ac:spMk id="12" creationId="{CB80026D-99E0-41F2-1708-1CF516E409A2}"/>
            </ac:spMkLst>
          </pc:spChg>
          <pc:spChg chg="add mod">
            <ac:chgData name="Justin Spinozzi" userId="401cfe53-a09c-4c87-80e3-9b3cc99435e7" providerId="ADAL" clId="{95ADC360-CE0B-5D8F-A818-9C6BC89BF940}" dt="2025-10-23T16:59:06.217" v="2288"/>
            <ac:spMkLst>
              <pc:docMk/>
              <pc:sldMasterMk cId="2361886501" sldId="2147483648"/>
              <pc:sldLayoutMk cId="3364549923" sldId="2147483676"/>
              <ac:spMk id="16" creationId="{09FD26D4-3C35-79B4-D2B9-B9F0A564E031}"/>
            </ac:spMkLst>
          </pc:spChg>
          <pc:spChg chg="add mod">
            <ac:chgData name="Justin Spinozzi" userId="401cfe53-a09c-4c87-80e3-9b3cc99435e7" providerId="ADAL" clId="{95ADC360-CE0B-5D8F-A818-9C6BC89BF940}" dt="2025-10-24T13:55:31.711" v="2958" actId="14100"/>
            <ac:spMkLst>
              <pc:docMk/>
              <pc:sldMasterMk cId="2361886501" sldId="2147483648"/>
              <pc:sldLayoutMk cId="3364549923" sldId="2147483676"/>
              <ac:spMk id="17" creationId="{188E5896-7900-E67E-EE37-1CE50E557622}"/>
            </ac:spMkLst>
          </pc:spChg>
          <pc:spChg chg="add mod">
            <ac:chgData name="Justin Spinozzi" userId="401cfe53-a09c-4c87-80e3-9b3cc99435e7" providerId="ADAL" clId="{95ADC360-CE0B-5D8F-A818-9C6BC89BF940}" dt="2025-10-24T13:24:48.830" v="2456"/>
            <ac:spMkLst>
              <pc:docMk/>
              <pc:sldMasterMk cId="2361886501" sldId="2147483648"/>
              <pc:sldLayoutMk cId="3364549923" sldId="2147483676"/>
              <ac:spMk id="18" creationId="{1E208843-C9C1-09AC-1A36-1D2EBDFCDF6D}"/>
            </ac:spMkLst>
          </pc:spChg>
          <pc:picChg chg="add mod">
            <ac:chgData name="Justin Spinozzi" userId="401cfe53-a09c-4c87-80e3-9b3cc99435e7" providerId="ADAL" clId="{95ADC360-CE0B-5D8F-A818-9C6BC89BF940}" dt="2025-10-23T16:59:24.986" v="2294" actId="1036"/>
            <ac:picMkLst>
              <pc:docMk/>
              <pc:sldMasterMk cId="2361886501" sldId="2147483648"/>
              <pc:sldLayoutMk cId="3364549923" sldId="2147483676"/>
              <ac:picMk id="14" creationId="{7C5A6CA8-7CD2-8727-5862-B758F3B5DFDA}"/>
            </ac:picMkLst>
          </pc:picChg>
        </pc:sldLayoutChg>
        <pc:sldLayoutChg chg="addSp delSp modSp mod">
          <pc:chgData name="Justin Spinozzi" userId="401cfe53-a09c-4c87-80e3-9b3cc99435e7" providerId="ADAL" clId="{95ADC360-CE0B-5D8F-A818-9C6BC89BF940}" dt="2025-10-24T13:54:39.501" v="2945" actId="179"/>
          <pc:sldLayoutMkLst>
            <pc:docMk/>
            <pc:sldMasterMk cId="2361886501" sldId="2147483648"/>
            <pc:sldLayoutMk cId="2522927598" sldId="2147483678"/>
          </pc:sldLayoutMkLst>
          <pc:spChg chg="add mod">
            <ac:chgData name="Justin Spinozzi" userId="401cfe53-a09c-4c87-80e3-9b3cc99435e7" providerId="ADAL" clId="{95ADC360-CE0B-5D8F-A818-9C6BC89BF940}" dt="2025-10-24T13:54:37.012" v="2944" actId="179"/>
            <ac:spMkLst>
              <pc:docMk/>
              <pc:sldMasterMk cId="2361886501" sldId="2147483648"/>
              <pc:sldLayoutMk cId="2522927598" sldId="2147483678"/>
              <ac:spMk id="3" creationId="{B36FB6F5-89D6-ACA3-C520-E6EE07E5BE47}"/>
            </ac:spMkLst>
          </pc:spChg>
          <pc:spChg chg="add mod">
            <ac:chgData name="Justin Spinozzi" userId="401cfe53-a09c-4c87-80e3-9b3cc99435e7" providerId="ADAL" clId="{95ADC360-CE0B-5D8F-A818-9C6BC89BF940}" dt="2025-10-24T13:54:39.501" v="2945" actId="179"/>
            <ac:spMkLst>
              <pc:docMk/>
              <pc:sldMasterMk cId="2361886501" sldId="2147483648"/>
              <pc:sldLayoutMk cId="2522927598" sldId="2147483678"/>
              <ac:spMk id="5" creationId="{432098B4-39BA-8677-ACCE-1C0BC5A081AD}"/>
            </ac:spMkLst>
          </pc:spChg>
          <pc:spChg chg="add mod">
            <ac:chgData name="Justin Spinozzi" userId="401cfe53-a09c-4c87-80e3-9b3cc99435e7" providerId="ADAL" clId="{95ADC360-CE0B-5D8F-A818-9C6BC89BF940}" dt="2025-10-23T17:18:11.555" v="2351" actId="1076"/>
            <ac:spMkLst>
              <pc:docMk/>
              <pc:sldMasterMk cId="2361886501" sldId="2147483648"/>
              <pc:sldLayoutMk cId="2522927598" sldId="2147483678"/>
              <ac:spMk id="6" creationId="{16AA0FD6-2BAA-5E0A-7BDD-B068D8384E56}"/>
            </ac:spMkLst>
          </pc:spChg>
        </pc:sldLayoutChg>
        <pc:sldLayoutChg chg="modSp mod ord setBg">
          <pc:chgData name="Justin Spinozzi" userId="401cfe53-a09c-4c87-80e3-9b3cc99435e7" providerId="ADAL" clId="{95ADC360-CE0B-5D8F-A818-9C6BC89BF940}" dt="2025-10-24T13:45:24.993" v="2562" actId="20578"/>
          <pc:sldLayoutMkLst>
            <pc:docMk/>
            <pc:sldMasterMk cId="2361886501" sldId="2147483648"/>
            <pc:sldLayoutMk cId="3321913378" sldId="2147483680"/>
          </pc:sldLayoutMkLst>
          <pc:spChg chg="mod">
            <ac:chgData name="Justin Spinozzi" userId="401cfe53-a09c-4c87-80e3-9b3cc99435e7" providerId="ADAL" clId="{95ADC360-CE0B-5D8F-A818-9C6BC89BF940}" dt="2025-10-24T13:30:30.575" v="2497" actId="207"/>
            <ac:spMkLst>
              <pc:docMk/>
              <pc:sldMasterMk cId="2361886501" sldId="2147483648"/>
              <pc:sldLayoutMk cId="3321913378" sldId="2147483680"/>
              <ac:spMk id="6" creationId="{D260EFEF-BFB0-8ECA-E583-56E01077071C}"/>
            </ac:spMkLst>
          </pc:spChg>
          <pc:spChg chg="mod">
            <ac:chgData name="Justin Spinozzi" userId="401cfe53-a09c-4c87-80e3-9b3cc99435e7" providerId="ADAL" clId="{95ADC360-CE0B-5D8F-A818-9C6BC89BF940}" dt="2025-10-24T13:30:08.385" v="2496" actId="207"/>
            <ac:spMkLst>
              <pc:docMk/>
              <pc:sldMasterMk cId="2361886501" sldId="2147483648"/>
              <pc:sldLayoutMk cId="3321913378" sldId="2147483680"/>
              <ac:spMk id="9" creationId="{95E517FF-4D6D-F6A8-DE32-D0E7FB72D7D3}"/>
            </ac:spMkLst>
          </pc:spChg>
          <pc:spChg chg="mod">
            <ac:chgData name="Justin Spinozzi" userId="401cfe53-a09c-4c87-80e3-9b3cc99435e7" providerId="ADAL" clId="{95ADC360-CE0B-5D8F-A818-9C6BC89BF940}" dt="2025-10-24T13:30:03.741" v="2495" actId="207"/>
            <ac:spMkLst>
              <pc:docMk/>
              <pc:sldMasterMk cId="2361886501" sldId="2147483648"/>
              <pc:sldLayoutMk cId="3321913378" sldId="2147483680"/>
              <ac:spMk id="15" creationId="{D563A4C3-B24D-9C60-2825-92AFDC8036C9}"/>
            </ac:spMkLst>
          </pc:spChg>
        </pc:sldLayoutChg>
        <pc:sldLayoutChg chg="addSp delSp modSp mod ord">
          <pc:chgData name="Justin Spinozzi" userId="401cfe53-a09c-4c87-80e3-9b3cc99435e7" providerId="ADAL" clId="{95ADC360-CE0B-5D8F-A818-9C6BC89BF940}" dt="2025-10-24T13:55:45.512" v="2961" actId="179"/>
          <pc:sldLayoutMkLst>
            <pc:docMk/>
            <pc:sldMasterMk cId="2361886501" sldId="2147483648"/>
            <pc:sldLayoutMk cId="2546714995" sldId="2147483681"/>
          </pc:sldLayoutMkLst>
          <pc:spChg chg="add mod">
            <ac:chgData name="Justin Spinozzi" userId="401cfe53-a09c-4c87-80e3-9b3cc99435e7" providerId="ADAL" clId="{95ADC360-CE0B-5D8F-A818-9C6BC89BF940}" dt="2025-10-24T13:55:45.512" v="2961" actId="179"/>
            <ac:spMkLst>
              <pc:docMk/>
              <pc:sldMasterMk cId="2361886501" sldId="2147483648"/>
              <pc:sldLayoutMk cId="2546714995" sldId="2147483681"/>
              <ac:spMk id="2" creationId="{1A58F466-A902-DAB9-F679-4247EC5F433D}"/>
            </ac:spMkLst>
          </pc:spChg>
          <pc:spChg chg="add mod">
            <ac:chgData name="Justin Spinozzi" userId="401cfe53-a09c-4c87-80e3-9b3cc99435e7" providerId="ADAL" clId="{95ADC360-CE0B-5D8F-A818-9C6BC89BF940}" dt="2025-10-24T13:55:38.644" v="2959" actId="14100"/>
            <ac:spMkLst>
              <pc:docMk/>
              <pc:sldMasterMk cId="2361886501" sldId="2147483648"/>
              <pc:sldLayoutMk cId="2546714995" sldId="2147483681"/>
              <ac:spMk id="3" creationId="{97A54D00-C190-E3D6-E357-B12F589D1947}"/>
            </ac:spMkLst>
          </pc:spChg>
          <pc:spChg chg="add mod">
            <ac:chgData name="Justin Spinozzi" userId="401cfe53-a09c-4c87-80e3-9b3cc99435e7" providerId="ADAL" clId="{95ADC360-CE0B-5D8F-A818-9C6BC89BF940}" dt="2025-10-24T13:31:09.808" v="2502" actId="207"/>
            <ac:spMkLst>
              <pc:docMk/>
              <pc:sldMasterMk cId="2361886501" sldId="2147483648"/>
              <pc:sldLayoutMk cId="2546714995" sldId="2147483681"/>
              <ac:spMk id="4" creationId="{532EA786-258E-73A9-0078-9C1997A2F9E1}"/>
            </ac:spMkLst>
          </pc:spChg>
        </pc:sldLayoutChg>
        <pc:sldLayoutChg chg="modSp mod">
          <pc:chgData name="Justin Spinozzi" userId="401cfe53-a09c-4c87-80e3-9b3cc99435e7" providerId="ADAL" clId="{95ADC360-CE0B-5D8F-A818-9C6BC89BF940}" dt="2025-10-24T13:54:50.028" v="2948" actId="179"/>
          <pc:sldLayoutMkLst>
            <pc:docMk/>
            <pc:sldMasterMk cId="2361886501" sldId="2147483648"/>
            <pc:sldLayoutMk cId="1292836780" sldId="2147483682"/>
          </pc:sldLayoutMkLst>
          <pc:spChg chg="mod">
            <ac:chgData name="Justin Spinozzi" userId="401cfe53-a09c-4c87-80e3-9b3cc99435e7" providerId="ADAL" clId="{95ADC360-CE0B-5D8F-A818-9C6BC89BF940}" dt="2025-10-24T13:54:47.099" v="2947" actId="179"/>
            <ac:spMkLst>
              <pc:docMk/>
              <pc:sldMasterMk cId="2361886501" sldId="2147483648"/>
              <pc:sldLayoutMk cId="1292836780" sldId="2147483682"/>
              <ac:spMk id="3" creationId="{9F5B8497-1CDB-9ACC-7C40-49973F1730EB}"/>
            </ac:spMkLst>
          </pc:spChg>
          <pc:spChg chg="mod">
            <ac:chgData name="Justin Spinozzi" userId="401cfe53-a09c-4c87-80e3-9b3cc99435e7" providerId="ADAL" clId="{95ADC360-CE0B-5D8F-A818-9C6BC89BF940}" dt="2025-10-24T13:54:50.028" v="2948" actId="179"/>
            <ac:spMkLst>
              <pc:docMk/>
              <pc:sldMasterMk cId="2361886501" sldId="2147483648"/>
              <pc:sldLayoutMk cId="1292836780" sldId="2147483682"/>
              <ac:spMk id="4" creationId="{A88D9907-D780-6595-E712-2898CFCCBCF2}"/>
            </ac:spMkLst>
          </pc:spChg>
        </pc:sldLayoutChg>
        <pc:sldLayoutChg chg="addSp delSp modSp mod">
          <pc:chgData name="Justin Spinozzi" userId="401cfe53-a09c-4c87-80e3-9b3cc99435e7" providerId="ADAL" clId="{95ADC360-CE0B-5D8F-A818-9C6BC89BF940}" dt="2025-10-24T16:19:07.939" v="3574"/>
          <pc:sldLayoutMkLst>
            <pc:docMk/>
            <pc:sldMasterMk cId="2361886501" sldId="2147483648"/>
            <pc:sldLayoutMk cId="113390527" sldId="2147483683"/>
          </pc:sldLayoutMkLst>
          <pc:spChg chg="add mod">
            <ac:chgData name="Justin Spinozzi" userId="401cfe53-a09c-4c87-80e3-9b3cc99435e7" providerId="ADAL" clId="{95ADC360-CE0B-5D8F-A818-9C6BC89BF940}" dt="2025-10-24T16:19:07.939" v="3574"/>
            <ac:spMkLst>
              <pc:docMk/>
              <pc:sldMasterMk cId="2361886501" sldId="2147483648"/>
              <pc:sldLayoutMk cId="113390527" sldId="2147483683"/>
              <ac:spMk id="2" creationId="{33A61F26-0FA9-BC9E-D39C-557B4DB1BF4F}"/>
            </ac:spMkLst>
          </pc:spChg>
          <pc:spChg chg="mod">
            <ac:chgData name="Justin Spinozzi" userId="401cfe53-a09c-4c87-80e3-9b3cc99435e7" providerId="ADAL" clId="{95ADC360-CE0B-5D8F-A818-9C6BC89BF940}" dt="2025-10-24T13:52:49.868" v="2926" actId="179"/>
            <ac:spMkLst>
              <pc:docMk/>
              <pc:sldMasterMk cId="2361886501" sldId="2147483648"/>
              <pc:sldLayoutMk cId="113390527" sldId="2147483683"/>
              <ac:spMk id="14" creationId="{1E02AF84-EF75-4BE6-4076-8EEF05C4F385}"/>
            </ac:spMkLst>
          </pc:spChg>
          <pc:spChg chg="mod">
            <ac:chgData name="Justin Spinozzi" userId="401cfe53-a09c-4c87-80e3-9b3cc99435e7" providerId="ADAL" clId="{95ADC360-CE0B-5D8F-A818-9C6BC89BF940}" dt="2025-10-24T13:52:56.230" v="2928" actId="179"/>
            <ac:spMkLst>
              <pc:docMk/>
              <pc:sldMasterMk cId="2361886501" sldId="2147483648"/>
              <pc:sldLayoutMk cId="113390527" sldId="2147483683"/>
              <ac:spMk id="15" creationId="{D563A4C3-B24D-9C60-2825-92AFDC8036C9}"/>
            </ac:spMkLst>
          </pc:spChg>
          <pc:spChg chg="mod">
            <ac:chgData name="Justin Spinozzi" userId="401cfe53-a09c-4c87-80e3-9b3cc99435e7" providerId="ADAL" clId="{95ADC360-CE0B-5D8F-A818-9C6BC89BF940}" dt="2025-10-24T13:52:59.501" v="2929" actId="179"/>
            <ac:spMkLst>
              <pc:docMk/>
              <pc:sldMasterMk cId="2361886501" sldId="2147483648"/>
              <pc:sldLayoutMk cId="113390527" sldId="2147483683"/>
              <ac:spMk id="16" creationId="{10208119-CA93-3567-3418-97E59D6584ED}"/>
            </ac:spMkLst>
          </pc:spChg>
          <pc:spChg chg="mod">
            <ac:chgData name="Justin Spinozzi" userId="401cfe53-a09c-4c87-80e3-9b3cc99435e7" providerId="ADAL" clId="{95ADC360-CE0B-5D8F-A818-9C6BC89BF940}" dt="2025-10-24T13:53:11.535" v="2933" actId="179"/>
            <ac:spMkLst>
              <pc:docMk/>
              <pc:sldMasterMk cId="2361886501" sldId="2147483648"/>
              <pc:sldLayoutMk cId="113390527" sldId="2147483683"/>
              <ac:spMk id="17" creationId="{CBBCAAE0-FDB4-D50F-90D7-578FBBC6F5A4}"/>
            </ac:spMkLst>
          </pc:spChg>
          <pc:spChg chg="mod">
            <ac:chgData name="Justin Spinozzi" userId="401cfe53-a09c-4c87-80e3-9b3cc99435e7" providerId="ADAL" clId="{95ADC360-CE0B-5D8F-A818-9C6BC89BF940}" dt="2025-10-24T13:53:07.747" v="2932" actId="179"/>
            <ac:spMkLst>
              <pc:docMk/>
              <pc:sldMasterMk cId="2361886501" sldId="2147483648"/>
              <pc:sldLayoutMk cId="113390527" sldId="2147483683"/>
              <ac:spMk id="18" creationId="{9407FBC4-C482-CED0-7E1A-E766EF91B2B6}"/>
            </ac:spMkLst>
          </pc:spChg>
          <pc:spChg chg="mod">
            <ac:chgData name="Justin Spinozzi" userId="401cfe53-a09c-4c87-80e3-9b3cc99435e7" providerId="ADAL" clId="{95ADC360-CE0B-5D8F-A818-9C6BC89BF940}" dt="2025-10-24T13:53:04.268" v="2931" actId="179"/>
            <ac:spMkLst>
              <pc:docMk/>
              <pc:sldMasterMk cId="2361886501" sldId="2147483648"/>
              <pc:sldLayoutMk cId="113390527" sldId="2147483683"/>
              <ac:spMk id="19" creationId="{07FC5C1C-7C0F-379E-204A-F9C53359E867}"/>
            </ac:spMkLst>
          </pc:spChg>
        </pc:sldLayoutChg>
        <pc:sldLayoutChg chg="addSp delSp modSp mod">
          <pc:chgData name="Justin Spinozzi" userId="401cfe53-a09c-4c87-80e3-9b3cc99435e7" providerId="ADAL" clId="{95ADC360-CE0B-5D8F-A818-9C6BC89BF940}" dt="2025-10-24T13:50:50.920" v="2709"/>
          <pc:sldLayoutMkLst>
            <pc:docMk/>
            <pc:sldMasterMk cId="2361886501" sldId="2147483648"/>
            <pc:sldLayoutMk cId="2733046665" sldId="2147483684"/>
          </pc:sldLayoutMkLst>
          <pc:spChg chg="add mod">
            <ac:chgData name="Justin Spinozzi" userId="401cfe53-a09c-4c87-80e3-9b3cc99435e7" providerId="ADAL" clId="{95ADC360-CE0B-5D8F-A818-9C6BC89BF940}" dt="2025-10-24T13:44:32.983" v="2559" actId="113"/>
            <ac:spMkLst>
              <pc:docMk/>
              <pc:sldMasterMk cId="2361886501" sldId="2147483648"/>
              <pc:sldLayoutMk cId="2733046665" sldId="2147483684"/>
              <ac:spMk id="4" creationId="{A5C74920-79E8-1D1D-E66F-9235623A6B7C}"/>
            </ac:spMkLst>
          </pc:spChg>
          <pc:spChg chg="add mod">
            <ac:chgData name="Justin Spinozzi" userId="401cfe53-a09c-4c87-80e3-9b3cc99435e7" providerId="ADAL" clId="{95ADC360-CE0B-5D8F-A818-9C6BC89BF940}" dt="2025-10-24T13:44:20.713" v="2557" actId="20577"/>
            <ac:spMkLst>
              <pc:docMk/>
              <pc:sldMasterMk cId="2361886501" sldId="2147483648"/>
              <pc:sldLayoutMk cId="2733046665" sldId="2147483684"/>
              <ac:spMk id="5" creationId="{381C2BE6-B2A6-B1D5-25E5-3FE9C778F132}"/>
            </ac:spMkLst>
          </pc:spChg>
          <pc:picChg chg="add mod">
            <ac:chgData name="Justin Spinozzi" userId="401cfe53-a09c-4c87-80e3-9b3cc99435e7" providerId="ADAL" clId="{95ADC360-CE0B-5D8F-A818-9C6BC89BF940}" dt="2025-10-24T13:50:50.920" v="2709"/>
            <ac:picMkLst>
              <pc:docMk/>
              <pc:sldMasterMk cId="2361886501" sldId="2147483648"/>
              <pc:sldLayoutMk cId="2733046665" sldId="2147483684"/>
              <ac:picMk id="6" creationId="{A569CF66-CD5E-5561-2842-7DFC53931404}"/>
            </ac:picMkLst>
          </pc:picChg>
        </pc:sldLayoutChg>
        <pc:sldLayoutChg chg="delSp mod">
          <pc:chgData name="Justin Spinozzi" userId="401cfe53-a09c-4c87-80e3-9b3cc99435e7" providerId="ADAL" clId="{95ADC360-CE0B-5D8F-A818-9C6BC89BF940}" dt="2025-10-24T14:09:19.120" v="3319" actId="478"/>
          <pc:sldLayoutMkLst>
            <pc:docMk/>
            <pc:sldMasterMk cId="2361886501" sldId="2147483648"/>
            <pc:sldLayoutMk cId="677391513" sldId="2147483686"/>
          </pc:sldLayoutMkLst>
        </pc:sldLayoutChg>
        <pc:sldLayoutChg chg="delSp modSp mod">
          <pc:chgData name="Justin Spinozzi" userId="401cfe53-a09c-4c87-80e3-9b3cc99435e7" providerId="ADAL" clId="{95ADC360-CE0B-5D8F-A818-9C6BC89BF940}" dt="2025-10-24T15:58:20.071" v="3419" actId="20577"/>
          <pc:sldLayoutMkLst>
            <pc:docMk/>
            <pc:sldMasterMk cId="2361886501" sldId="2147483648"/>
            <pc:sldLayoutMk cId="3018054460" sldId="2147483687"/>
          </pc:sldLayoutMkLst>
          <pc:spChg chg="mod">
            <ac:chgData name="Justin Spinozzi" userId="401cfe53-a09c-4c87-80e3-9b3cc99435e7" providerId="ADAL" clId="{95ADC360-CE0B-5D8F-A818-9C6BC89BF940}" dt="2025-10-24T15:58:20.071" v="3419" actId="20577"/>
            <ac:spMkLst>
              <pc:docMk/>
              <pc:sldMasterMk cId="2361886501" sldId="2147483648"/>
              <pc:sldLayoutMk cId="3018054460" sldId="2147483687"/>
              <ac:spMk id="3" creationId="{9F5B8497-1CDB-9ACC-7C40-49973F1730EB}"/>
            </ac:spMkLst>
          </pc:spChg>
          <pc:spChg chg="mod">
            <ac:chgData name="Justin Spinozzi" userId="401cfe53-a09c-4c87-80e3-9b3cc99435e7" providerId="ADAL" clId="{95ADC360-CE0B-5D8F-A818-9C6BC89BF940}" dt="2025-10-24T15:27:57.237" v="3392" actId="20577"/>
            <ac:spMkLst>
              <pc:docMk/>
              <pc:sldMasterMk cId="2361886501" sldId="2147483648"/>
              <pc:sldLayoutMk cId="3018054460" sldId="2147483687"/>
              <ac:spMk id="4" creationId="{A88D9907-D780-6595-E712-2898CFCCBCF2}"/>
            </ac:spMkLst>
          </pc:spChg>
        </pc:sldLayoutChg>
        <pc:sldLayoutChg chg="addSp delSp modSp mod ord">
          <pc:chgData name="Justin Spinozzi" userId="401cfe53-a09c-4c87-80e3-9b3cc99435e7" providerId="ADAL" clId="{95ADC360-CE0B-5D8F-A818-9C6BC89BF940}" dt="2025-10-24T15:58:24.674" v="3423" actId="20577"/>
          <pc:sldLayoutMkLst>
            <pc:docMk/>
            <pc:sldMasterMk cId="2361886501" sldId="2147483648"/>
            <pc:sldLayoutMk cId="842534395" sldId="2147483688"/>
          </pc:sldLayoutMkLst>
          <pc:spChg chg="add mod">
            <ac:chgData name="Justin Spinozzi" userId="401cfe53-a09c-4c87-80e3-9b3cc99435e7" providerId="ADAL" clId="{95ADC360-CE0B-5D8F-A818-9C6BC89BF940}" dt="2025-10-24T15:58:24.674" v="3423" actId="20577"/>
            <ac:spMkLst>
              <pc:docMk/>
              <pc:sldMasterMk cId="2361886501" sldId="2147483648"/>
              <pc:sldLayoutMk cId="842534395" sldId="2147483688"/>
              <ac:spMk id="6" creationId="{2B7EA371-410D-D68A-FFE9-E0C102D26D57}"/>
            </ac:spMkLst>
          </pc:spChg>
          <pc:spChg chg="add mod">
            <ac:chgData name="Justin Spinozzi" userId="401cfe53-a09c-4c87-80e3-9b3cc99435e7" providerId="ADAL" clId="{95ADC360-CE0B-5D8F-A818-9C6BC89BF940}" dt="2025-10-24T15:28:12.186" v="3394" actId="207"/>
            <ac:spMkLst>
              <pc:docMk/>
              <pc:sldMasterMk cId="2361886501" sldId="2147483648"/>
              <pc:sldLayoutMk cId="842534395" sldId="2147483688"/>
              <ac:spMk id="7" creationId="{5C3538EF-C2F7-4011-64D2-323F02A77D6F}"/>
            </ac:spMkLst>
          </pc:spChg>
        </pc:sldLayoutChg>
        <pc:sldLayoutChg chg="addSp delSp modSp mod ord setBg">
          <pc:chgData name="Justin Spinozzi" userId="401cfe53-a09c-4c87-80e3-9b3cc99435e7" providerId="ADAL" clId="{95ADC360-CE0B-5D8F-A818-9C6BC89BF940}" dt="2025-10-24T16:28:47.514" v="3623"/>
          <pc:sldLayoutMkLst>
            <pc:docMk/>
            <pc:sldMasterMk cId="2361886501" sldId="2147483648"/>
            <pc:sldLayoutMk cId="3422561249" sldId="2147483689"/>
          </pc:sldLayoutMkLst>
          <pc:spChg chg="mod">
            <ac:chgData name="Justin Spinozzi" userId="401cfe53-a09c-4c87-80e3-9b3cc99435e7" providerId="ADAL" clId="{95ADC360-CE0B-5D8F-A818-9C6BC89BF940}" dt="2025-10-24T15:32:14.545" v="3408" actId="207"/>
            <ac:spMkLst>
              <pc:docMk/>
              <pc:sldMasterMk cId="2361886501" sldId="2147483648"/>
              <pc:sldLayoutMk cId="3422561249" sldId="2147483689"/>
              <ac:spMk id="14" creationId="{DA7008D4-9725-6599-FECA-9712C3683F3E}"/>
            </ac:spMkLst>
          </pc:spChg>
          <pc:spChg chg="mod">
            <ac:chgData name="Justin Spinozzi" userId="401cfe53-a09c-4c87-80e3-9b3cc99435e7" providerId="ADAL" clId="{95ADC360-CE0B-5D8F-A818-9C6BC89BF940}" dt="2025-10-24T15:31:38.692" v="3403" actId="1076"/>
            <ac:spMkLst>
              <pc:docMk/>
              <pc:sldMasterMk cId="2361886501" sldId="2147483648"/>
              <pc:sldLayoutMk cId="3422561249" sldId="2147483689"/>
              <ac:spMk id="16" creationId="{AF6B67A9-A935-6E48-1729-98D97862E048}"/>
            </ac:spMkLst>
          </pc:spChg>
          <pc:spChg chg="mod">
            <ac:chgData name="Justin Spinozzi" userId="401cfe53-a09c-4c87-80e3-9b3cc99435e7" providerId="ADAL" clId="{95ADC360-CE0B-5D8F-A818-9C6BC89BF940}" dt="2025-10-24T15:31:38.692" v="3403" actId="1076"/>
            <ac:spMkLst>
              <pc:docMk/>
              <pc:sldMasterMk cId="2361886501" sldId="2147483648"/>
              <pc:sldLayoutMk cId="3422561249" sldId="2147483689"/>
              <ac:spMk id="17" creationId="{DEF72515-25B3-C717-5B8B-B3805AE1CC66}"/>
            </ac:spMkLst>
          </pc:spChg>
          <pc:spChg chg="mod">
            <ac:chgData name="Justin Spinozzi" userId="401cfe53-a09c-4c87-80e3-9b3cc99435e7" providerId="ADAL" clId="{95ADC360-CE0B-5D8F-A818-9C6BC89BF940}" dt="2025-10-24T15:32:09.444" v="3407" actId="1076"/>
            <ac:spMkLst>
              <pc:docMk/>
              <pc:sldMasterMk cId="2361886501" sldId="2147483648"/>
              <pc:sldLayoutMk cId="3422561249" sldId="2147483689"/>
              <ac:spMk id="18" creationId="{B08B57E9-8321-0E24-D9DC-46E76808B6AB}"/>
            </ac:spMkLst>
          </pc:spChg>
          <pc:spChg chg="mod">
            <ac:chgData name="Justin Spinozzi" userId="401cfe53-a09c-4c87-80e3-9b3cc99435e7" providerId="ADAL" clId="{95ADC360-CE0B-5D8F-A818-9C6BC89BF940}" dt="2025-10-24T15:32:14.545" v="3408" actId="207"/>
            <ac:spMkLst>
              <pc:docMk/>
              <pc:sldMasterMk cId="2361886501" sldId="2147483648"/>
              <pc:sldLayoutMk cId="3422561249" sldId="2147483689"/>
              <ac:spMk id="19" creationId="{AD40D3EC-E26B-C1EF-E09E-260ACE259DBC}"/>
            </ac:spMkLst>
          </pc:spChg>
          <pc:picChg chg="add mod">
            <ac:chgData name="Justin Spinozzi" userId="401cfe53-a09c-4c87-80e3-9b3cc99435e7" providerId="ADAL" clId="{95ADC360-CE0B-5D8F-A818-9C6BC89BF940}" dt="2025-10-24T16:28:47.514" v="3623"/>
            <ac:picMkLst>
              <pc:docMk/>
              <pc:sldMasterMk cId="2361886501" sldId="2147483648"/>
              <pc:sldLayoutMk cId="3422561249" sldId="2147483689"/>
              <ac:picMk id="2" creationId="{9E567C20-F8AE-C196-CD78-1450A21FFFD1}"/>
            </ac:picMkLst>
          </pc:picChg>
        </pc:sldLayoutChg>
        <pc:sldLayoutChg chg="modSp mod setBg">
          <pc:chgData name="Justin Spinozzi" userId="401cfe53-a09c-4c87-80e3-9b3cc99435e7" providerId="ADAL" clId="{95ADC360-CE0B-5D8F-A818-9C6BC89BF940}" dt="2025-10-24T15:36:03.623" v="3415" actId="207"/>
          <pc:sldLayoutMkLst>
            <pc:docMk/>
            <pc:sldMasterMk cId="2361886501" sldId="2147483648"/>
            <pc:sldLayoutMk cId="1838934200" sldId="2147483690"/>
          </pc:sldLayoutMkLst>
          <pc:spChg chg="mod">
            <ac:chgData name="Justin Spinozzi" userId="401cfe53-a09c-4c87-80e3-9b3cc99435e7" providerId="ADAL" clId="{95ADC360-CE0B-5D8F-A818-9C6BC89BF940}" dt="2025-10-24T15:36:03.623" v="3415" actId="207"/>
            <ac:spMkLst>
              <pc:docMk/>
              <pc:sldMasterMk cId="2361886501" sldId="2147483648"/>
              <pc:sldLayoutMk cId="1838934200" sldId="2147483690"/>
              <ac:spMk id="14" creationId="{DA7008D4-9725-6599-FECA-9712C3683F3E}"/>
            </ac:spMkLst>
          </pc:spChg>
          <pc:spChg chg="mod">
            <ac:chgData name="Justin Spinozzi" userId="401cfe53-a09c-4c87-80e3-9b3cc99435e7" providerId="ADAL" clId="{95ADC360-CE0B-5D8F-A818-9C6BC89BF940}" dt="2025-10-24T15:36:00.771" v="3414" actId="207"/>
            <ac:spMkLst>
              <pc:docMk/>
              <pc:sldMasterMk cId="2361886501" sldId="2147483648"/>
              <pc:sldLayoutMk cId="1838934200" sldId="2147483690"/>
              <ac:spMk id="16" creationId="{AF6B67A9-A935-6E48-1729-98D97862E048}"/>
            </ac:spMkLst>
          </pc:spChg>
          <pc:spChg chg="mod">
            <ac:chgData name="Justin Spinozzi" userId="401cfe53-a09c-4c87-80e3-9b3cc99435e7" providerId="ADAL" clId="{95ADC360-CE0B-5D8F-A818-9C6BC89BF940}" dt="2025-10-24T15:36:00.771" v="3414" actId="207"/>
            <ac:spMkLst>
              <pc:docMk/>
              <pc:sldMasterMk cId="2361886501" sldId="2147483648"/>
              <pc:sldLayoutMk cId="1838934200" sldId="2147483690"/>
              <ac:spMk id="17" creationId="{DEF72515-25B3-C717-5B8B-B3805AE1CC66}"/>
            </ac:spMkLst>
          </pc:spChg>
          <pc:spChg chg="mod">
            <ac:chgData name="Justin Spinozzi" userId="401cfe53-a09c-4c87-80e3-9b3cc99435e7" providerId="ADAL" clId="{95ADC360-CE0B-5D8F-A818-9C6BC89BF940}" dt="2025-10-24T15:36:00.771" v="3414" actId="207"/>
            <ac:spMkLst>
              <pc:docMk/>
              <pc:sldMasterMk cId="2361886501" sldId="2147483648"/>
              <pc:sldLayoutMk cId="1838934200" sldId="2147483690"/>
              <ac:spMk id="18" creationId="{B08B57E9-8321-0E24-D9DC-46E76808B6AB}"/>
            </ac:spMkLst>
          </pc:spChg>
          <pc:spChg chg="mod">
            <ac:chgData name="Justin Spinozzi" userId="401cfe53-a09c-4c87-80e3-9b3cc99435e7" providerId="ADAL" clId="{95ADC360-CE0B-5D8F-A818-9C6BC89BF940}" dt="2025-10-24T15:36:03.623" v="3415" actId="207"/>
            <ac:spMkLst>
              <pc:docMk/>
              <pc:sldMasterMk cId="2361886501" sldId="2147483648"/>
              <pc:sldLayoutMk cId="1838934200" sldId="2147483690"/>
              <ac:spMk id="19" creationId="{AD40D3EC-E26B-C1EF-E09E-260ACE259DBC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042F454-C266-5B26-2FED-84C119B70D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719" y="1784956"/>
            <a:ext cx="6558469" cy="1515652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8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C4E4C4E-9A7F-692D-ECD9-A6C92F1E64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720" y="3820435"/>
            <a:ext cx="6558468" cy="1288805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C91CF9F-AC99-6880-A45C-99FD947AD8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32719" y="5148194"/>
            <a:ext cx="6558467" cy="443298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10.10.26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278FA4-52D6-7817-6894-9B0C9AC0C1C2}"/>
              </a:ext>
            </a:extLst>
          </p:cNvPr>
          <p:cNvCxnSpPr>
            <a:cxnSpLocks/>
          </p:cNvCxnSpPr>
          <p:nvPr userDrawn="1"/>
        </p:nvCxnSpPr>
        <p:spPr>
          <a:xfrm>
            <a:off x="1232719" y="3554260"/>
            <a:ext cx="6558467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C5E8AAE-1682-7EF6-D849-90BB5EFB6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2719" y="585939"/>
            <a:ext cx="2650349" cy="65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EF7475-346D-7730-9A80-25C8AB55A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42FF2D0-8E00-6355-62AB-7ABA4B139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9531" y="980115"/>
            <a:ext cx="4145692" cy="4897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F5B8497-1CDB-9ACC-7C40-49973F17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8" y="2238777"/>
            <a:ext cx="5325761" cy="238044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88D9907-D780-6595-E712-2898CFCCBC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4642371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Stat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DC7D7-011F-FE8E-62AD-E059BA059F51}"/>
              </a:ext>
            </a:extLst>
          </p:cNvPr>
          <p:cNvSpPr txBox="1"/>
          <p:nvPr userDrawn="1"/>
        </p:nvSpPr>
        <p:spPr>
          <a:xfrm>
            <a:off x="1679713" y="380668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1BE-6B8F-36AF-C278-72D928F2AB84}"/>
              </a:ext>
            </a:extLst>
          </p:cNvPr>
          <p:cNvSpPr txBox="1"/>
          <p:nvPr userDrawn="1"/>
        </p:nvSpPr>
        <p:spPr>
          <a:xfrm>
            <a:off x="1803748" y="35198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BFB28-2628-6C4F-24B9-00BB5A517E49}"/>
              </a:ext>
            </a:extLst>
          </p:cNvPr>
          <p:cNvSpPr txBox="1"/>
          <p:nvPr userDrawn="1"/>
        </p:nvSpPr>
        <p:spPr>
          <a:xfrm>
            <a:off x="1240077" y="35448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9CFA6F-6C6C-A484-0ECD-AFAE468D5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6DDDEAD-FCA4-D6C5-8C2A-993F6418D6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5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C329B2ED-9188-D03B-4DAF-1773717EC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2426" y="172996"/>
            <a:ext cx="2088077" cy="222420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42D5C9-40E8-2A26-3FFE-1631DAB641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864965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9478454-571D-3FFC-4D22-0532A7F250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11106AC-4880-389A-0D3C-8CDA37B76A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B36FB6F5-89D6-ACA3-C520-E6EE07E5BE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137" y="980115"/>
            <a:ext cx="5325763" cy="999354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32098B4-39BA-8677-ACCE-1C0BC5A081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6137" y="2203854"/>
            <a:ext cx="5325763" cy="443298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6AA0FD6-2BAA-5E0A-7BDD-B068D8384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6136" y="3314836"/>
            <a:ext cx="5325763" cy="2563048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52292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EF7475-346D-7730-9A80-25C8AB55A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42FF2D0-8E00-6355-62AB-7ABA4B139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9531" y="980115"/>
            <a:ext cx="4145692" cy="4897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F5B8497-1CDB-9ACC-7C40-49973F17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980115"/>
            <a:ext cx="5325763" cy="999354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88D9907-D780-6595-E712-2898CFCCBC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2203854"/>
            <a:ext cx="5325763" cy="443298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DC7D7-011F-FE8E-62AD-E059BA059F51}"/>
              </a:ext>
            </a:extLst>
          </p:cNvPr>
          <p:cNvSpPr txBox="1"/>
          <p:nvPr userDrawn="1"/>
        </p:nvSpPr>
        <p:spPr>
          <a:xfrm>
            <a:off x="1679713" y="380668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1BE-6B8F-36AF-C278-72D928F2AB84}"/>
              </a:ext>
            </a:extLst>
          </p:cNvPr>
          <p:cNvSpPr txBox="1"/>
          <p:nvPr userDrawn="1"/>
        </p:nvSpPr>
        <p:spPr>
          <a:xfrm>
            <a:off x="1803748" y="35198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BFB28-2628-6C4F-24B9-00BB5A517E49}"/>
              </a:ext>
            </a:extLst>
          </p:cNvPr>
          <p:cNvSpPr txBox="1"/>
          <p:nvPr userDrawn="1"/>
        </p:nvSpPr>
        <p:spPr>
          <a:xfrm>
            <a:off x="1240077" y="35448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9D052-48B9-15B0-0AA8-1D9BAA44EB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236" y="3314836"/>
            <a:ext cx="5325763" cy="2563048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9CFA6F-6C6C-A484-0ECD-AFAE468D5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6DDDEAD-FCA4-D6C5-8C2A-993F6418D6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3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EF7475-346D-7730-9A80-25C8AB55A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42FF2D0-8E00-6355-62AB-7ABA4B139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9531" y="980115"/>
            <a:ext cx="4145692" cy="4897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F5B8497-1CDB-9ACC-7C40-49973F17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980115"/>
            <a:ext cx="5325763" cy="99935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88D9907-D780-6595-E712-2898CFCCBC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2203854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DC7D7-011F-FE8E-62AD-E059BA059F51}"/>
              </a:ext>
            </a:extLst>
          </p:cNvPr>
          <p:cNvSpPr txBox="1"/>
          <p:nvPr userDrawn="1"/>
        </p:nvSpPr>
        <p:spPr>
          <a:xfrm>
            <a:off x="1679713" y="380668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1BE-6B8F-36AF-C278-72D928F2AB84}"/>
              </a:ext>
            </a:extLst>
          </p:cNvPr>
          <p:cNvSpPr txBox="1"/>
          <p:nvPr userDrawn="1"/>
        </p:nvSpPr>
        <p:spPr>
          <a:xfrm>
            <a:off x="1803748" y="35198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BFB28-2628-6C4F-24B9-00BB5A517E49}"/>
              </a:ext>
            </a:extLst>
          </p:cNvPr>
          <p:cNvSpPr txBox="1"/>
          <p:nvPr userDrawn="1"/>
        </p:nvSpPr>
        <p:spPr>
          <a:xfrm>
            <a:off x="1240077" y="35448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9D052-48B9-15B0-0AA8-1D9BAA44EB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236" y="3314836"/>
            <a:ext cx="5325763" cy="2563048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rgbClr val="001E4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9CFA6F-6C6C-A484-0ECD-AFAE468D5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6DDDEAD-FCA4-D6C5-8C2A-993F6418D6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1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EF7475-346D-7730-9A80-25C8AB55A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42FF2D0-8E00-6355-62AB-7ABA4B139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9531" y="980115"/>
            <a:ext cx="4145692" cy="4897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F5B8497-1CDB-9ACC-7C40-49973F17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980115"/>
            <a:ext cx="5325763" cy="999354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88D9907-D780-6595-E712-2898CFCCBC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2203854"/>
            <a:ext cx="5325763" cy="443298"/>
          </a:xfrm>
        </p:spPr>
        <p:txBody>
          <a:bodyPr lIns="0" tIns="0" rIns="0" bIns="0" anchor="t"/>
          <a:lstStyle>
            <a:lvl1pPr marL="9525" indent="-9525" algn="l">
              <a:lnSpc>
                <a:spcPct val="100000"/>
              </a:lnSpc>
              <a:spcBef>
                <a:spcPts val="0"/>
              </a:spcBef>
              <a:buNone/>
              <a:tabLst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DC7D7-011F-FE8E-62AD-E059BA059F51}"/>
              </a:ext>
            </a:extLst>
          </p:cNvPr>
          <p:cNvSpPr txBox="1"/>
          <p:nvPr userDrawn="1"/>
        </p:nvSpPr>
        <p:spPr>
          <a:xfrm>
            <a:off x="1679713" y="380668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1BE-6B8F-36AF-C278-72D928F2AB84}"/>
              </a:ext>
            </a:extLst>
          </p:cNvPr>
          <p:cNvSpPr txBox="1"/>
          <p:nvPr userDrawn="1"/>
        </p:nvSpPr>
        <p:spPr>
          <a:xfrm>
            <a:off x="1803748" y="35198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BFB28-2628-6C4F-24B9-00BB5A517E49}"/>
              </a:ext>
            </a:extLst>
          </p:cNvPr>
          <p:cNvSpPr txBox="1"/>
          <p:nvPr userDrawn="1"/>
        </p:nvSpPr>
        <p:spPr>
          <a:xfrm>
            <a:off x="1240077" y="35448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9D052-48B9-15B0-0AA8-1D9BAA44EB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236" y="3314836"/>
            <a:ext cx="5325763" cy="2563048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9CFA6F-6C6C-A484-0ECD-AFAE468D5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6DDDEAD-FCA4-D6C5-8C2A-993F6418D6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5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EF7475-346D-7730-9A80-25C8AB55A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F5B8497-1CDB-9ACC-7C40-49973F17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980115"/>
            <a:ext cx="5325763" cy="99935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88D9907-D780-6595-E712-2898CFCCBC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2203854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DC7D7-011F-FE8E-62AD-E059BA059F51}"/>
              </a:ext>
            </a:extLst>
          </p:cNvPr>
          <p:cNvSpPr txBox="1"/>
          <p:nvPr userDrawn="1"/>
        </p:nvSpPr>
        <p:spPr>
          <a:xfrm>
            <a:off x="1679713" y="380668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1BE-6B8F-36AF-C278-72D928F2AB84}"/>
              </a:ext>
            </a:extLst>
          </p:cNvPr>
          <p:cNvSpPr txBox="1"/>
          <p:nvPr userDrawn="1"/>
        </p:nvSpPr>
        <p:spPr>
          <a:xfrm>
            <a:off x="1803748" y="35198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BFB28-2628-6C4F-24B9-00BB5A517E49}"/>
              </a:ext>
            </a:extLst>
          </p:cNvPr>
          <p:cNvSpPr txBox="1"/>
          <p:nvPr userDrawn="1"/>
        </p:nvSpPr>
        <p:spPr>
          <a:xfrm>
            <a:off x="1240077" y="35448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9D052-48B9-15B0-0AA8-1D9BAA44EB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236" y="3314836"/>
            <a:ext cx="5325763" cy="2563048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rgbClr val="001E4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9CFA6F-6C6C-A484-0ECD-AFAE468D5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6DDDEAD-FCA4-D6C5-8C2A-993F6418D6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9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7008D4-9725-6599-FECA-9712C3683F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F6B67A9-A935-6E48-1729-98D97862E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980115"/>
            <a:ext cx="5325763" cy="99935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EF72515-25B3-C717-5B8B-B3805AE1CC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2203854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08B57E9-8321-0E24-D9DC-46E76808B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236" y="3314836"/>
            <a:ext cx="5325763" cy="2563048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D40D3EC-E26B-C1EF-E09E-260ACE259DB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B47B777-0F56-F4AB-459C-426664BEA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09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7008D4-9725-6599-FECA-9712C3683F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F6B67A9-A935-6E48-1729-98D97862E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2102275"/>
            <a:ext cx="5325763" cy="99935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EF72515-25B3-C717-5B8B-B3805AE1CC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3326014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08B57E9-8321-0E24-D9DC-46E76808B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6300" y="2102275"/>
            <a:ext cx="3569622" cy="3303102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D40D3EC-E26B-C1EF-E09E-260ACE259DB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B47B777-0F56-F4AB-459C-426664BEA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3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7008D4-9725-6599-FECA-9712C3683F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F6B67A9-A935-6E48-1729-98D97862E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7" y="2102275"/>
            <a:ext cx="5325763" cy="99935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EF72515-25B3-C717-5B8B-B3805AE1CC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3326014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08B57E9-8321-0E24-D9DC-46E76808B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6300" y="2102275"/>
            <a:ext cx="3569622" cy="3303102"/>
          </a:xfrm>
        </p:spPr>
        <p:txBody>
          <a:bodyPr lIns="0" tIns="0" rIns="0" bIns="0"/>
          <a:lstStyle>
            <a:lvl1pPr marL="11113" indent="-11113">
              <a:buNone/>
              <a:tabLst/>
              <a:defRPr sz="2000">
                <a:solidFill>
                  <a:srgbClr val="001E4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1113" indent="-11113">
              <a:tabLst>
                <a:tab pos="2730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blandit</a:t>
            </a:r>
            <a:r>
              <a:rPr lang="en-US" dirty="0"/>
              <a:t> auctor.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auctor </a:t>
            </a:r>
            <a:r>
              <a:rPr lang="en-US" dirty="0" err="1"/>
              <a:t>scelerisque</a:t>
            </a:r>
            <a:r>
              <a:rPr lang="en-US" dirty="0"/>
              <a:t>. Proin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Donec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sed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auctor.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D40D3EC-E26B-C1EF-E09E-260ACE259DB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E567C20-F8AE-C196-CD78-1450A21FF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5296" y="6148488"/>
            <a:ext cx="1946704" cy="7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6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524CBD-96A4-9CFD-932C-EA0F278EBD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5205" y="4079161"/>
            <a:ext cx="7166975" cy="433906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 b="1">
                <a:solidFill>
                  <a:schemeClr val="bg1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 Last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47224-2761-32F1-8C8C-DC765A93C254}"/>
              </a:ext>
            </a:extLst>
          </p:cNvPr>
          <p:cNvSpPr txBox="1"/>
          <p:nvPr userDrawn="1"/>
        </p:nvSpPr>
        <p:spPr>
          <a:xfrm>
            <a:off x="1177447" y="137786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7456D-371D-FE7D-ACC7-9663BB93C056}"/>
              </a:ext>
            </a:extLst>
          </p:cNvPr>
          <p:cNvSpPr txBox="1"/>
          <p:nvPr userDrawn="1"/>
        </p:nvSpPr>
        <p:spPr>
          <a:xfrm>
            <a:off x="1315233" y="7139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0026D-99E0-41F2-1708-1CF516E409A2}"/>
              </a:ext>
            </a:extLst>
          </p:cNvPr>
          <p:cNvSpPr txBox="1"/>
          <p:nvPr userDrawn="1"/>
        </p:nvSpPr>
        <p:spPr>
          <a:xfrm>
            <a:off x="4421688" y="59749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C5A6CA8-7CD2-8727-5862-B758F3B5DF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9FD26D4-3C35-79B4-D2B9-B9F0A564E0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88E5896-7900-E67E-EE37-1CE50E5576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5205" y="2815225"/>
            <a:ext cx="7154449" cy="1226358"/>
          </a:xfrm>
        </p:spPr>
        <p:txBody>
          <a:bodyPr lIns="0" tIns="0" rIns="0" bIns="0" anchor="t"/>
          <a:lstStyle>
            <a:lvl1pPr marL="11113" indent="-11113" algn="ctr">
              <a:lnSpc>
                <a:spcPct val="100000"/>
              </a:lnSpc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nunc </a:t>
            </a:r>
            <a:r>
              <a:rPr lang="en-US" dirty="0" err="1"/>
              <a:t>felis</a:t>
            </a:r>
            <a:r>
              <a:rPr lang="en-US" dirty="0"/>
              <a:t>, pulvinar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non.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dui at, auctor </a:t>
            </a:r>
            <a:r>
              <a:rPr lang="en-US" dirty="0" err="1"/>
              <a:t>tortor</a:t>
            </a:r>
            <a:r>
              <a:rPr lang="en-US" dirty="0"/>
              <a:t>.”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E208843-C9C1-09AC-1A36-1D2EBDFCDF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6454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5C74920-79E8-1D1D-E66F-9235623A6B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6952" y="1484334"/>
            <a:ext cx="5424367" cy="842374"/>
          </a:xfrm>
        </p:spPr>
        <p:txBody>
          <a:bodyPr lIns="0" tIns="0" rIns="0" bIns="0" anchor="t"/>
          <a:lstStyle>
            <a:lvl1pPr marL="11113" indent="-11113" algn="l">
              <a:lnSpc>
                <a:spcPct val="100000"/>
              </a:lnSpc>
              <a:spcBef>
                <a:spcPts val="0"/>
              </a:spcBef>
              <a:buNone/>
              <a:tabLst/>
              <a:defRPr sz="50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81C2BE6-B2A6-B1D5-25E5-3FE9C778F1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6952" y="2721278"/>
            <a:ext cx="5424367" cy="2962405"/>
          </a:xfrm>
        </p:spPr>
        <p:txBody>
          <a:bodyPr lIns="0" tIns="0" rIns="0" bIns="0" anchor="t"/>
          <a:lstStyle>
            <a:lvl1pPr marL="11113" indent="-11113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500">
                <a:solidFill>
                  <a:schemeClr val="bg1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Item 1</a:t>
            </a:r>
          </a:p>
          <a:p>
            <a:pPr lvl="0"/>
            <a:r>
              <a:rPr lang="en-US" dirty="0"/>
              <a:t> Item 2</a:t>
            </a:r>
          </a:p>
          <a:p>
            <a:pPr lvl="0"/>
            <a:r>
              <a:rPr lang="en-US" dirty="0"/>
              <a:t> Item 3</a:t>
            </a:r>
          </a:p>
          <a:p>
            <a:pPr lvl="0"/>
            <a:r>
              <a:rPr lang="en-US" dirty="0"/>
              <a:t> Item 4</a:t>
            </a:r>
          </a:p>
          <a:p>
            <a:pPr lvl="0"/>
            <a:r>
              <a:rPr lang="en-US" dirty="0"/>
              <a:t> Item 5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569CF66-CD5E-5561-2842-7DFC539314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6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173DF78-A533-07BB-88BC-774096E95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260EFEF-BFB0-8ECA-E583-56E01077071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1A58F466-A902-DAB9-F679-4247EC5F43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9818" y="4079161"/>
            <a:ext cx="7152362" cy="433906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 b="1">
                <a:solidFill>
                  <a:srgbClr val="001E44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 Last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7A54D00-C190-E3D6-E357-B12F589D19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32344" y="2852803"/>
            <a:ext cx="7127310" cy="1226358"/>
          </a:xfrm>
        </p:spPr>
        <p:txBody>
          <a:bodyPr lIns="0" tIns="0" rIns="0" bIns="0" anchor="t"/>
          <a:lstStyle>
            <a:lvl1pPr marL="11113" indent="-11113" algn="ctr">
              <a:lnSpc>
                <a:spcPct val="100000"/>
              </a:lnSpc>
              <a:spcBef>
                <a:spcPts val="0"/>
              </a:spcBef>
              <a:buNone/>
              <a:tabLst/>
              <a:defRPr sz="2000" b="0" i="0">
                <a:solidFill>
                  <a:srgbClr val="001E44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nunc </a:t>
            </a:r>
            <a:r>
              <a:rPr lang="en-US" dirty="0" err="1"/>
              <a:t>felis</a:t>
            </a:r>
            <a:r>
              <a:rPr lang="en-US" dirty="0"/>
              <a:t>, pulvinar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non. In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dui at, auctor </a:t>
            </a:r>
            <a:r>
              <a:rPr lang="en-US" dirty="0" err="1"/>
              <a:t>tortor</a:t>
            </a:r>
            <a:r>
              <a:rPr lang="en-US" dirty="0"/>
              <a:t>.”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32EA786-258E-73A9-0078-9C1997A2F9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46714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splay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FD2A04-226F-67FB-FCA2-97EEAF803BFF}"/>
              </a:ext>
            </a:extLst>
          </p:cNvPr>
          <p:cNvSpPr txBox="1"/>
          <p:nvPr userDrawn="1"/>
        </p:nvSpPr>
        <p:spPr>
          <a:xfrm>
            <a:off x="10521863" y="62755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94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splay Typ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5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9812C0-3D4D-02FE-A23A-5395DA5DB6EA}"/>
              </a:ext>
            </a:extLst>
          </p:cNvPr>
          <p:cNvSpPr txBox="1"/>
          <p:nvPr userDrawn="1"/>
        </p:nvSpPr>
        <p:spPr>
          <a:xfrm>
            <a:off x="11749414" y="648848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43649DB-7555-D871-DC00-DC836EB0FC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77D9644-24D6-A03B-B7BB-AEF7930DD5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6AF332A-5752-FA35-9424-85CEA6E2C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6704" y="2747061"/>
            <a:ext cx="8298592" cy="136387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8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F20A907-21ED-EE51-EA93-1F5C66B500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6704" y="1954060"/>
            <a:ext cx="8298592" cy="766490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bg1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8278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6D74B1C-FA6A-8F7B-10BD-469ABFC243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6704" y="2747061"/>
            <a:ext cx="8298592" cy="136387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88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C88C0B8-B8E4-DE25-AA67-317703B030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85BF1F6-C8D3-38AE-A04A-E37FF8AAF3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6704" y="1954060"/>
            <a:ext cx="8298592" cy="766490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rgbClr val="001E44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9CCA88E-1258-D04C-E538-751EC8CD4B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5296" y="6148488"/>
            <a:ext cx="1946704" cy="7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563A4C3-B24D-9C60-2825-92AFDC803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6704" y="2747061"/>
            <a:ext cx="8298592" cy="13638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8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173DF78-A533-07BB-88BC-774096E95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260EFEF-BFB0-8ECA-E583-56E01077071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5E517FF-4D6D-F6A8-DE32-D0E7FB72D7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6704" y="1954060"/>
            <a:ext cx="8298592" cy="766490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bg1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346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563A4C3-B24D-9C60-2825-92AFDC803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6704" y="2747061"/>
            <a:ext cx="8298592" cy="13638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88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173DF78-A533-07BB-88BC-774096E95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260EFEF-BFB0-8ECA-E583-56E01077071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5E517FF-4D6D-F6A8-DE32-D0E7FB72D7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6704" y="1954060"/>
            <a:ext cx="8298592" cy="766490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rgbClr val="001E44"/>
                </a:solidFill>
                <a:latin typeface="Rockwell" panose="02060603020205020403" pitchFamily="18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219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02AF84-EF75-4BE6-4076-8EEF05C4F3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7037" y="2301042"/>
            <a:ext cx="2088077" cy="1637271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</a:t>
            </a:r>
          </a:p>
          <a:p>
            <a:pPr lvl="0"/>
            <a:r>
              <a:rPr lang="en-US" dirty="0"/>
              <a:t>POINT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563A4C3-B24D-9C60-2825-92AFDC803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1453" y="2301042"/>
            <a:ext cx="2088077" cy="1637271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</a:t>
            </a:r>
          </a:p>
          <a:p>
            <a:pPr lvl="0"/>
            <a:r>
              <a:rPr lang="en-US" dirty="0"/>
              <a:t>POINT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0208119-CA93-3567-3418-97E59D658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85869" y="2301042"/>
            <a:ext cx="2088077" cy="1637271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</a:t>
            </a:r>
          </a:p>
          <a:p>
            <a:pPr lvl="0"/>
            <a:r>
              <a:rPr lang="en-US" dirty="0"/>
              <a:t>POINT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BBCAAE0-FDB4-D50F-90D7-578FBBC6F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037" y="4105130"/>
            <a:ext cx="2088077" cy="65490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POINT</a:t>
            </a:r>
          </a:p>
          <a:p>
            <a:pPr lvl="0"/>
            <a:r>
              <a:rPr lang="en-US" dirty="0"/>
              <a:t>SUB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407FBC4-C482-CED0-7E1A-E766EF91B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1453" y="4105130"/>
            <a:ext cx="2088077" cy="65490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POINT</a:t>
            </a:r>
          </a:p>
          <a:p>
            <a:pPr lvl="0"/>
            <a:r>
              <a:rPr lang="en-US" dirty="0"/>
              <a:t>SUB TITLE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7FC5C1C-7C0F-379E-204A-F9C53359E8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5869" y="4105130"/>
            <a:ext cx="2088077" cy="65490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POINT</a:t>
            </a:r>
          </a:p>
          <a:p>
            <a:pPr lvl="0"/>
            <a:r>
              <a:rPr lang="en-US" dirty="0"/>
              <a:t>SUB 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AFC69E-B3E5-8A99-2A82-4284541F4142}"/>
              </a:ext>
            </a:extLst>
          </p:cNvPr>
          <p:cNvCxnSpPr/>
          <p:nvPr userDrawn="1"/>
        </p:nvCxnSpPr>
        <p:spPr>
          <a:xfrm>
            <a:off x="7994821" y="1311678"/>
            <a:ext cx="0" cy="451021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7FC005-9D32-3431-02E2-24A29AD5CB4D}"/>
              </a:ext>
            </a:extLst>
          </p:cNvPr>
          <p:cNvCxnSpPr/>
          <p:nvPr userDrawn="1"/>
        </p:nvCxnSpPr>
        <p:spPr>
          <a:xfrm>
            <a:off x="4028302" y="1311678"/>
            <a:ext cx="0" cy="451021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1D9655D-CEB2-EB75-35F9-7F96A13C1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C0C5FF8-1FA7-69FB-BD2B-7FBEED9AD9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3A61F26-0FA9-BC9E-D39C-557B4DB1B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39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Point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02AF84-EF75-4BE6-4076-8EEF05C4F3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7037" y="2301042"/>
            <a:ext cx="2088077" cy="1637271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5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</a:t>
            </a:r>
          </a:p>
          <a:p>
            <a:pPr lvl="0"/>
            <a:r>
              <a:rPr lang="en-US" dirty="0"/>
              <a:t>POINT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563A4C3-B24D-9C60-2825-92AFDC803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1453" y="2301042"/>
            <a:ext cx="2088077" cy="1637271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5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</a:t>
            </a:r>
          </a:p>
          <a:p>
            <a:pPr lvl="0"/>
            <a:r>
              <a:rPr lang="en-US" dirty="0"/>
              <a:t>POINT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0208119-CA93-3567-3418-97E59D658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85869" y="2301042"/>
            <a:ext cx="2088077" cy="1637271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5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</a:t>
            </a:r>
          </a:p>
          <a:p>
            <a:pPr lvl="0"/>
            <a:r>
              <a:rPr lang="en-US" dirty="0"/>
              <a:t>POINT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BBCAAE0-FDB4-D50F-90D7-578FBBC6F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037" y="4105130"/>
            <a:ext cx="2088077" cy="65490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POINT</a:t>
            </a:r>
          </a:p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407FBC4-C482-CED0-7E1A-E766EF91B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1453" y="4105130"/>
            <a:ext cx="2088077" cy="65490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POINT</a:t>
            </a:r>
          </a:p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7FC5C1C-7C0F-379E-204A-F9C53359E8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5869" y="4105130"/>
            <a:ext cx="2088077" cy="654908"/>
          </a:xfrm>
        </p:spPr>
        <p:txBody>
          <a:bodyPr lIns="0" tIns="0" rIns="0" bIns="0" anchor="t"/>
          <a:lstStyle>
            <a:lvl1pPr marL="9525" indent="-9525" algn="ctr">
              <a:lnSpc>
                <a:spcPct val="100000"/>
              </a:lnSpc>
              <a:spcBef>
                <a:spcPts val="0"/>
              </a:spcBef>
              <a:buNone/>
              <a:tabLst/>
              <a:defRPr sz="20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DATA POINT</a:t>
            </a:r>
          </a:p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31F-E091-42FC-8334-20F6948346F6}"/>
              </a:ext>
            </a:extLst>
          </p:cNvPr>
          <p:cNvSpPr txBox="1"/>
          <p:nvPr userDrawn="1"/>
        </p:nvSpPr>
        <p:spPr>
          <a:xfrm>
            <a:off x="5128054" y="6178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AFC69E-B3E5-8A99-2A82-4284541F4142}"/>
              </a:ext>
            </a:extLst>
          </p:cNvPr>
          <p:cNvCxnSpPr/>
          <p:nvPr userDrawn="1"/>
        </p:nvCxnSpPr>
        <p:spPr>
          <a:xfrm>
            <a:off x="7994821" y="1311678"/>
            <a:ext cx="0" cy="4510216"/>
          </a:xfrm>
          <a:prstGeom prst="line">
            <a:avLst/>
          </a:prstGeom>
          <a:ln w="25400">
            <a:solidFill>
              <a:srgbClr val="001E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7FC005-9D32-3431-02E2-24A29AD5CB4D}"/>
              </a:ext>
            </a:extLst>
          </p:cNvPr>
          <p:cNvCxnSpPr/>
          <p:nvPr userDrawn="1"/>
        </p:nvCxnSpPr>
        <p:spPr>
          <a:xfrm>
            <a:off x="4028302" y="1311678"/>
            <a:ext cx="0" cy="4510216"/>
          </a:xfrm>
          <a:prstGeom prst="line">
            <a:avLst/>
          </a:prstGeom>
          <a:ln w="25400">
            <a:solidFill>
              <a:srgbClr val="001E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1D9655D-CEB2-EB75-35F9-7F96A13C1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C0C5FF8-1FA7-69FB-BD2B-7FBEED9AD9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rgbClr val="001E44"/>
                </a:solidFill>
                <a:latin typeface="+mj-lt"/>
              </a:defRPr>
            </a:lvl1pPr>
          </a:lstStyle>
          <a:p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B749B6-E427-CACE-6CD7-1DAEA1FF53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1E44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4197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EF7475-346D-7730-9A80-25C8AB55A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53" y="172996"/>
            <a:ext cx="2088077" cy="234778"/>
          </a:xfrm>
        </p:spPr>
        <p:txBody>
          <a:bodyPr lIns="0" tIns="0" rIns="0" bIns="0" anchor="t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42FF2D0-8E00-6355-62AB-7ABA4B139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9531" y="980115"/>
            <a:ext cx="4145692" cy="48977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9CFA6F-6C6C-A484-0ECD-AFAE468D5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149" y="6311118"/>
            <a:ext cx="1646678" cy="40778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6DDDEAD-FCA4-D6C5-8C2A-993F6418D6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635861" y="6463167"/>
            <a:ext cx="920276" cy="2347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fld id="{3A96EFDE-E056-AD44-93D5-CC04EBDD08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7EA371-410D-D68A-FFE9-E0C102D26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238" y="2238777"/>
            <a:ext cx="5325761" cy="2380444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C3538EF-C2F7-4011-64D2-323F02A77D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37" y="4642371"/>
            <a:ext cx="5325763" cy="443298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Stat Subtitle</a:t>
            </a:r>
          </a:p>
        </p:txBody>
      </p:sp>
    </p:spTree>
    <p:extLst>
      <p:ext uri="{BB962C8B-B14F-4D97-AF65-F5344CB8AC3E}">
        <p14:creationId xmlns:p14="http://schemas.microsoft.com/office/powerpoint/2010/main" val="84253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10E747-56EC-EF74-9595-33088FB1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7E496-6075-C84D-95C3-F55D8555C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88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6" r:id="rId3"/>
    <p:sldLayoutId id="2147483664" r:id="rId4"/>
    <p:sldLayoutId id="2147483672" r:id="rId5"/>
    <p:sldLayoutId id="2147483680" r:id="rId6"/>
    <p:sldLayoutId id="2147483683" r:id="rId7"/>
    <p:sldLayoutId id="2147483671" r:id="rId8"/>
    <p:sldLayoutId id="2147483688" r:id="rId9"/>
    <p:sldLayoutId id="2147483687" r:id="rId10"/>
    <p:sldLayoutId id="2147483678" r:id="rId11"/>
    <p:sldLayoutId id="2147483682" r:id="rId12"/>
    <p:sldLayoutId id="2147483675" r:id="rId13"/>
    <p:sldLayoutId id="2147483685" r:id="rId14"/>
    <p:sldLayoutId id="2147483686" r:id="rId15"/>
    <p:sldLayoutId id="2147483650" r:id="rId16"/>
    <p:sldLayoutId id="2147483690" r:id="rId17"/>
    <p:sldLayoutId id="2147483689" r:id="rId18"/>
    <p:sldLayoutId id="2147483676" r:id="rId19"/>
    <p:sldLayoutId id="2147483681" r:id="rId20"/>
    <p:sldLayoutId id="2147483655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908FD-7AF4-ACBF-02E6-18083138CF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F2F9-3735-8216-1175-D48D0C18EA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76A95-CEC1-F808-8F09-A4BE464882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77"/>
              </a:rPr>
              <a:t>10.10.10</a:t>
            </a:r>
          </a:p>
        </p:txBody>
      </p:sp>
    </p:spTree>
    <p:extLst>
      <p:ext uri="{BB962C8B-B14F-4D97-AF65-F5344CB8AC3E}">
        <p14:creationId xmlns:p14="http://schemas.microsoft.com/office/powerpoint/2010/main" val="68365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E49E31-7553-9C08-708C-B2652825CF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D71F38-3BBA-5E9F-BE86-AB050CADD0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DE477-7E94-F97D-76ED-2FB4CF4EB9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36F7C-BFB0-8E99-716F-84520F9E46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STAT SUBTITLE</a:t>
            </a:r>
          </a:p>
        </p:txBody>
      </p:sp>
    </p:spTree>
    <p:extLst>
      <p:ext uri="{BB962C8B-B14F-4D97-AF65-F5344CB8AC3E}">
        <p14:creationId xmlns:p14="http://schemas.microsoft.com/office/powerpoint/2010/main" val="26991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53D432-CF24-FBBC-5370-7D1028A12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53D660-CD3C-07FC-6047-080ADD517B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1CA5A-A93E-E216-7F15-92363AD8A4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4D93F-ADD2-F3BD-E89B-D7D77D89CE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SUBHEADLINE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14BD8A-3F40-AFF2-72A0-4E79024840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diam sed pharetra </a:t>
            </a:r>
            <a:r>
              <a:rPr lang="en-US" dirty="0" err="1"/>
              <a:t>fringilla</a:t>
            </a:r>
            <a:r>
              <a:rPr lang="en-US" dirty="0"/>
              <a:t>, nisi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porta mi libero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convallis,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10008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7BEE06-7995-EC07-BA0C-27EEBE6598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82297-11F2-5EEF-12F0-D591EDF32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01202-BE04-2715-2D20-250B9FB07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15CE9-7F59-234A-AA2D-3E051C8B6A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SUBHEADLINE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FA66E4-B038-E9EB-425D-006BBD4FF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diam sed pharetra </a:t>
            </a:r>
            <a:r>
              <a:rPr lang="en-US" dirty="0" err="1"/>
              <a:t>fringilla</a:t>
            </a:r>
            <a:r>
              <a:rPr lang="en-US" dirty="0"/>
              <a:t>, nisi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porta mi libero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convallis,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03166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B03F1-E07F-44A6-0970-B7961A6C0C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58BC8-CBCC-653F-5A57-4F2D925C4E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E7A24-F29B-D578-41DC-6433DB9B64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237" y="947463"/>
            <a:ext cx="5325763" cy="999354"/>
          </a:xfrm>
        </p:spPr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B3765-167C-AAA6-8406-07F5F43B32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237" y="2171202"/>
            <a:ext cx="5325763" cy="443298"/>
          </a:xfrm>
        </p:spPr>
        <p:txBody>
          <a:bodyPr/>
          <a:lstStyle/>
          <a:p>
            <a:r>
              <a:rPr lang="en-US" dirty="0"/>
              <a:t>SUBHEADLINE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7A3723-DE97-9499-6573-EC2F85F5FC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diam sed pharetra </a:t>
            </a:r>
            <a:r>
              <a:rPr lang="en-US" dirty="0" err="1"/>
              <a:t>fringilla</a:t>
            </a:r>
            <a:r>
              <a:rPr lang="en-US" dirty="0"/>
              <a:t>, nisi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porta mi libero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convallis,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54159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3F4114-A109-B1BA-FD24-3E40DD43F4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E33B7-EE25-73C0-ADB6-4254DAA20EF7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049531" y="980115"/>
            <a:ext cx="4145692" cy="489776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01C2F-7728-2F0A-9159-B4EF1FFC24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D28E7-9B57-406F-4218-69A4411DFE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SUBHEADLINE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C8485-8E97-81ED-9DEC-4AF3A6D2C5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diam sed pharetra </a:t>
            </a:r>
            <a:r>
              <a:rPr lang="en-US" dirty="0" err="1"/>
              <a:t>fringilla</a:t>
            </a:r>
            <a:r>
              <a:rPr lang="en-US" dirty="0"/>
              <a:t>, nisi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porta mi libero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convallis,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37927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0CAA6E-949F-A6A2-770A-761A82F736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3D740-B098-6CDE-757C-40FF46151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F594D-6A53-0993-3A9E-36B7C68E61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29C51-C9EB-07E0-CD9E-7020157800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7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12D9E1-7C8C-B2CC-5B44-810D4FA2DC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F63EF-5489-5891-4600-642E1BBBAA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5FEE3-8CE4-F2F5-877E-18D315E2E6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34614-C84A-7191-9FFB-FBFCF8ED0A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4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52AFFF-AF88-D1FF-7A94-F498C3801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05205" y="4340414"/>
            <a:ext cx="7166975" cy="433906"/>
          </a:xfrm>
        </p:spPr>
        <p:txBody>
          <a:bodyPr/>
          <a:lstStyle/>
          <a:p>
            <a:r>
              <a:rPr lang="en-US" dirty="0"/>
              <a:t>First Name 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75BA2-845D-CB10-4F78-2FFA14080C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diam sed pharetra </a:t>
            </a:r>
            <a:r>
              <a:rPr lang="en-US" dirty="0" err="1"/>
              <a:t>fringilla</a:t>
            </a:r>
            <a:r>
              <a:rPr lang="en-US" dirty="0"/>
              <a:t>, nisi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porta mi libero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convallis,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 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3E248-CA81-3B47-B3BF-6D25437EF9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5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6DE7E-4061-CD31-0BED-D396601F69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2344" y="2852803"/>
            <a:ext cx="7127310" cy="1226358"/>
          </a:xfrm>
        </p:spPr>
        <p:txBody>
          <a:bodyPr/>
          <a:lstStyle/>
          <a:p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diam sed pharetra </a:t>
            </a:r>
            <a:r>
              <a:rPr lang="en-US" dirty="0" err="1"/>
              <a:t>fringilla</a:t>
            </a:r>
            <a:r>
              <a:rPr lang="en-US" dirty="0"/>
              <a:t>, nisi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porta mi libero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convallis,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 ”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9AAE8-2082-E13C-7DEC-0BE921235A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0400C62-C24E-252B-4FC6-C340A6E6B3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19818" y="4364164"/>
            <a:ext cx="7152362" cy="433906"/>
          </a:xfrm>
        </p:spPr>
        <p:txBody>
          <a:bodyPr/>
          <a:lstStyle/>
          <a:p>
            <a:r>
              <a:rPr lang="en-US" dirty="0"/>
              <a:t>First Name Last</a:t>
            </a:r>
          </a:p>
        </p:txBody>
      </p:sp>
    </p:spTree>
    <p:extLst>
      <p:ext uri="{BB962C8B-B14F-4D97-AF65-F5344CB8AC3E}">
        <p14:creationId xmlns:p14="http://schemas.microsoft.com/office/powerpoint/2010/main" val="293794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EC2B2-79F0-50E4-857C-41C8FE20F49B}"/>
              </a:ext>
            </a:extLst>
          </p:cNvPr>
          <p:cNvSpPr txBox="1"/>
          <p:nvPr/>
        </p:nvSpPr>
        <p:spPr>
          <a:xfrm>
            <a:off x="4051139" y="39932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6976A-F92A-BEB2-B1CC-37FE5D26C60D}"/>
              </a:ext>
            </a:extLst>
          </p:cNvPr>
          <p:cNvSpPr txBox="1"/>
          <p:nvPr/>
        </p:nvSpPr>
        <p:spPr>
          <a:xfrm>
            <a:off x="10602410" y="54632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5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308C7-7FDB-7E51-FFE8-D963E04064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26952" y="1397248"/>
            <a:ext cx="5424367" cy="84237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870B8-03E1-481B-2D5D-CFD9CC055A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6952" y="2634192"/>
            <a:ext cx="5424367" cy="2962405"/>
          </a:xfrm>
        </p:spPr>
        <p:txBody>
          <a:bodyPr/>
          <a:lstStyle/>
          <a:p>
            <a:r>
              <a:rPr lang="en-US" dirty="0"/>
              <a:t> Item 1</a:t>
            </a:r>
          </a:p>
          <a:p>
            <a:r>
              <a:rPr lang="en-US" dirty="0"/>
              <a:t> Item 2</a:t>
            </a:r>
          </a:p>
          <a:p>
            <a:r>
              <a:rPr lang="en-US" dirty="0"/>
              <a:t> Item 3</a:t>
            </a:r>
          </a:p>
          <a:p>
            <a:r>
              <a:rPr lang="en-US" dirty="0"/>
              <a:t> Item 4</a:t>
            </a:r>
          </a:p>
          <a:p>
            <a:r>
              <a:rPr lang="en-US" dirty="0"/>
              <a:t> Item 5</a:t>
            </a:r>
          </a:p>
        </p:txBody>
      </p:sp>
    </p:spTree>
    <p:extLst>
      <p:ext uri="{BB962C8B-B14F-4D97-AF65-F5344CB8AC3E}">
        <p14:creationId xmlns:p14="http://schemas.microsoft.com/office/powerpoint/2010/main" val="3511439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07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C44E21-59BD-8E66-1719-7B4F84127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CF95B-F9EC-B124-BF84-030E47445C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79308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C7B31-83B6-7EFD-BECB-D796E37CF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3D9CF-27F2-E445-D0D5-3558CDC1B0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77552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040C22-4388-F5BD-4109-E15B957CA7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D4B1-D726-B181-16CF-A17CC00977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3687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104AF8-4380-7FCF-0B5E-79A538F5D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4922-41A1-D4EB-8998-BA15D1F9BF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7994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1EDA84-251C-D365-B11F-96D14EB49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</a:t>
            </a:r>
            <a:br>
              <a:rPr lang="en-US" dirty="0"/>
            </a:br>
            <a:r>
              <a:rPr lang="en-US" dirty="0"/>
              <a:t>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625DA-EF2A-BD51-BACA-8438A6B5AC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DATA</a:t>
            </a:r>
            <a:br>
              <a:rPr lang="en-US" dirty="0"/>
            </a:br>
            <a:r>
              <a:rPr lang="en-US" dirty="0"/>
              <a:t>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A1DE7-12B0-B88F-7407-86C31E5ED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DATA</a:t>
            </a:r>
            <a:br>
              <a:rPr lang="en-US" dirty="0"/>
            </a:br>
            <a:r>
              <a:rPr lang="en-US" dirty="0"/>
              <a:t>POINT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6AB75-D588-39F8-19F3-32DACFD5B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POINT</a:t>
            </a:r>
            <a:br>
              <a:rPr lang="en-US" dirty="0"/>
            </a:br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65E20-FE76-7659-7699-51B55A6AA8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POINT 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B5EEA9-D194-19F4-3A20-285DA3BED0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DATA POINT</a:t>
            </a:r>
            <a:br>
              <a:rPr lang="en-US" dirty="0"/>
            </a:br>
            <a:r>
              <a:rPr lang="en-US" dirty="0"/>
              <a:t>SUBHEAD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22C0BA5-062E-06E7-DA2B-6F3A832CBF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1453" y="172996"/>
            <a:ext cx="2088077" cy="2347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5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5770-41E3-1E2E-9151-41DFAFA7E8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DATA POINT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5BB062-88E0-26CE-3EEF-94AC684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B7E4-FDFB-5EFD-424D-A3002892B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DATA POINT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E564F-64BA-A87B-EDB4-03B7C29B3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POINT 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154C79-042C-8EAF-552B-C122535D56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POINT</a:t>
            </a:r>
            <a:br>
              <a:rPr lang="en-US" dirty="0"/>
            </a:br>
            <a:r>
              <a:rPr lang="en-US" dirty="0"/>
              <a:t>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ED5A76-F4FB-AEAC-DC48-198C0CF8A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DATA POINT SUBHEAD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8673CC8-AED0-8B6D-0777-44A959B980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1453" y="172996"/>
            <a:ext cx="2088077" cy="2347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1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CA8039-8392-A7FF-0837-7CEE16DE36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28BF3-8F50-1B74-3D2F-37BD93B323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05664-383D-DF7F-D2A9-0D7332557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4141D-FB11-C605-B36B-594EC8C86E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STAT SUBTITLE</a:t>
            </a:r>
          </a:p>
        </p:txBody>
      </p:sp>
    </p:spTree>
    <p:extLst>
      <p:ext uri="{BB962C8B-B14F-4D97-AF65-F5344CB8AC3E}">
        <p14:creationId xmlns:p14="http://schemas.microsoft.com/office/powerpoint/2010/main" val="2337168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SU College of Education">
      <a:dk1>
        <a:srgbClr val="000000"/>
      </a:dk1>
      <a:lt1>
        <a:srgbClr val="FFFFFF"/>
      </a:lt1>
      <a:dk2>
        <a:srgbClr val="001E44"/>
      </a:dk2>
      <a:lt2>
        <a:srgbClr val="E8E8E8"/>
      </a:lt2>
      <a:accent1>
        <a:srgbClr val="001E44"/>
      </a:accent1>
      <a:accent2>
        <a:srgbClr val="96BEE6"/>
      </a:accent2>
      <a:accent3>
        <a:srgbClr val="F2665E"/>
      </a:accent3>
      <a:accent4>
        <a:srgbClr val="C928F2"/>
      </a:accent4>
      <a:accent5>
        <a:srgbClr val="802BFF"/>
      </a:accent5>
      <a:accent6>
        <a:srgbClr val="2BE3FF"/>
      </a:accent6>
      <a:hlink>
        <a:srgbClr val="467886"/>
      </a:hlink>
      <a:folHlink>
        <a:srgbClr val="96607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b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494e08-f100-4f50-93d1-ff90772c33c9">
      <Terms xmlns="http://schemas.microsoft.com/office/infopath/2007/PartnerControls"/>
    </lcf76f155ced4ddcb4097134ff3c332f>
    <TaxCatchAll xmlns="dec24ea9-72a6-482e-904c-4324a9c4ed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BA401BF966345B9C245E63B294FC4" ma:contentTypeVersion="15" ma:contentTypeDescription="Create a new document." ma:contentTypeScope="" ma:versionID="6b3da6e9a180ff805cd2bd498bf7130b">
  <xsd:schema xmlns:xsd="http://www.w3.org/2001/XMLSchema" xmlns:xs="http://www.w3.org/2001/XMLSchema" xmlns:p="http://schemas.microsoft.com/office/2006/metadata/properties" xmlns:ns2="af494e08-f100-4f50-93d1-ff90772c33c9" xmlns:ns3="dec24ea9-72a6-482e-904c-4324a9c4ed69" targetNamespace="http://schemas.microsoft.com/office/2006/metadata/properties" ma:root="true" ma:fieldsID="f2c66ad3ad17685ddf197cede217338c" ns2:_="" ns3:_="">
    <xsd:import namespace="af494e08-f100-4f50-93d1-ff90772c33c9"/>
    <xsd:import namespace="dec24ea9-72a6-482e-904c-4324a9c4ed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4e08-f100-4f50-93d1-ff90772c33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92473b9b-9260-4668-b22f-ea4122abe0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c24ea9-72a6-482e-904c-4324a9c4ed6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9ac5113-93f4-4633-ac4a-b64d25a317f0}" ma:internalName="TaxCatchAll" ma:showField="CatchAllData" ma:web="dec24ea9-72a6-482e-904c-4324a9c4ed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133286-8C76-4E0B-9436-1E109246F779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dec24ea9-72a6-482e-904c-4324a9c4ed69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af494e08-f100-4f50-93d1-ff90772c33c9"/>
  </ds:schemaRefs>
</ds:datastoreItem>
</file>

<file path=customXml/itemProps2.xml><?xml version="1.0" encoding="utf-8"?>
<ds:datastoreItem xmlns:ds="http://schemas.openxmlformats.org/officeDocument/2006/customXml" ds:itemID="{63EBFBAF-8637-4D97-BF36-26D66D9D9D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F77521-D908-4CE6-9025-51E6DF0691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494e08-f100-4f50-93d1-ff90772c33c9"/>
    <ds:schemaRef ds:uri="dec24ea9-72a6-482e-904c-4324a9c4e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347</Words>
  <Application>Microsoft Macintosh PowerPoint</Application>
  <PresentationFormat>Widescreen</PresentationFormat>
  <Paragraphs>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Franklin Gothic Book</vt:lpstr>
      <vt:lpstr>Franklin Gothic Medium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Price</dc:creator>
  <cp:lastModifiedBy>Travis Rupp</cp:lastModifiedBy>
  <cp:revision>3</cp:revision>
  <dcterms:created xsi:type="dcterms:W3CDTF">2025-10-15T13:32:21Z</dcterms:created>
  <dcterms:modified xsi:type="dcterms:W3CDTF">2025-10-27T19:22:25Z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0x010100C95BA401BF966345B9C245E63B294FC4</vt:lpwstr>
  </property>
  <property fmtid="{D5CDD505-2E9C-101B-9397-08002B2CF9AE}" pid="3" name="MediaServiceImageTags">
    <vt:lpwstr/>
  </property>
</Properties>
</file>